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8" r:id="rId9"/>
    <p:sldId id="277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94660"/>
  </p:normalViewPr>
  <p:slideViewPr>
    <p:cSldViewPr>
      <p:cViewPr varScale="1">
        <p:scale>
          <a:sx n="82" d="100"/>
          <a:sy n="82" d="100"/>
        </p:scale>
        <p:origin x="158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17BF-3E38-4903-B4B2-55BEDD3C741A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6927A-191D-4477-85FA-C932C6BFF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0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6927A-191D-4477-85FA-C932C6BFF1E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0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49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63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49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D55DB97-F4BD-48C5-AAF9-2522ED4BF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0779A0-CAA1-4020-8FD8-1344D4D38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400" b="1" dirty="0"/>
              <a:t>Combinational Logic Circuit</a:t>
            </a:r>
            <a:br>
              <a:rPr lang="en-IN" sz="2400" b="1" dirty="0"/>
            </a:br>
            <a:br>
              <a:rPr lang="en-IN" sz="2400" b="1" dirty="0"/>
            </a:br>
            <a:r>
              <a:rPr lang="en-IN" sz="2400" b="1" dirty="0"/>
              <a:t>Comparator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Cascading Comparator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we want to compare more than 4-bit number by cascading 2 or more 4-bit comparators is called as Cascading comparator.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Lower comparator outputs are used as cascading inputs for upper comparator.</a:t>
            </a:r>
          </a:p>
          <a:p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37000"/>
          </a:blip>
          <a:srcRect/>
          <a:stretch>
            <a:fillRect/>
          </a:stretch>
        </p:blipFill>
        <p:spPr bwMode="auto">
          <a:xfrm>
            <a:off x="990600" y="3429000"/>
            <a:ext cx="39528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of Comparator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2209800"/>
          </a:xfrm>
        </p:spPr>
        <p:txBody>
          <a:bodyPr>
            <a:normAutofit lnSpcReduction="10000"/>
          </a:bodyPr>
          <a:lstStyle/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Process controller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Null detector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Password verification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Used in CPUs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4511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of Comparator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Comparator IC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Cascading Comparator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Comparator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Compare two input signal or values and produce output depends on conditions on inputs.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Compare 2 binary numbers to find out which one is greater than or smaller than or equal to other number.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A                 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&gt;B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A = B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B                                   A&lt;B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A3F9C-49E3-4599-A6D1-A54E22F9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897" y="3429000"/>
            <a:ext cx="2955599" cy="30914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Identity Comparator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Magnitude Comparator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1-bit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2-bit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4-bit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Identity Comparator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A digital comparator that has only one output terminal for when A = B either ―HIGH (A = B = 1) or LOW (A = B = 0).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Magnitude Comparator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A digital comparator which has three output terminals, one each for equality, A = B greater than, A &gt; B and less than A &lt; B.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Magnitude Comparator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38200" y="1676400"/>
            <a:ext cx="7620000" cy="47244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1-bit Magnitude Comparator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Two single bit numbers compared and 3 outputs to generate less than, greater than or equal to between two numbers.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0" y="3657600"/>
          <a:ext cx="2760345" cy="228600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514">
                <a:tc gridSpan="2"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Outputs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52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 &gt; B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= B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&lt; B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52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16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52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514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20"/>
          <p:cNvPicPr/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42000"/>
          </a:blip>
          <a:srcRect/>
          <a:stretch>
            <a:fillRect/>
          </a:stretch>
        </p:blipFill>
        <p:spPr bwMode="auto">
          <a:xfrm>
            <a:off x="4038600" y="3581400"/>
            <a:ext cx="46196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Magnitude Comparator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38200" y="1143000"/>
            <a:ext cx="7620000" cy="47244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2-bit Magnitude Comparator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Compare 2 bit binary numbers and 3 outputs to generate less than, greater than or equal to between two numbers.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993390"/>
          <a:ext cx="4343399" cy="3636010"/>
        </p:xfrm>
        <a:graphic>
          <a:graphicData uri="http://schemas.openxmlformats.org/drawingml/2006/table">
            <a:tbl>
              <a:tblPr/>
              <a:tblGrid>
                <a:gridCol w="45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58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3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660">
                <a:tc gridSpan="5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Outputs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&gt; B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= B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&lt; B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143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ts val="135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33000"/>
          </a:blip>
          <a:srcRect/>
          <a:stretch>
            <a:fillRect/>
          </a:stretch>
        </p:blipFill>
        <p:spPr bwMode="auto">
          <a:xfrm>
            <a:off x="4876800" y="3048000"/>
            <a:ext cx="39814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83CD-BCF4-4818-948A-36146E8C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map for A&lt; 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14095-BC3A-418C-940F-FD242C73F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466" y="1423491"/>
            <a:ext cx="3531988" cy="4709319"/>
          </a:xfrm>
        </p:spPr>
      </p:pic>
    </p:spTree>
    <p:extLst>
      <p:ext uri="{BB962C8B-B14F-4D97-AF65-F5344CB8AC3E}">
        <p14:creationId xmlns:p14="http://schemas.microsoft.com/office/powerpoint/2010/main" val="423694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Comparator IC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257800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Comparator IC used to compare 1-bit, 2-bit or 4-bit binary numbers.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If numbers are more than 4-bit, we require 2 or more 7485 IC’s.</a:t>
            </a:r>
          </a:p>
          <a:p>
            <a:pPr lvl="1"/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36000"/>
          </a:blip>
          <a:srcRect/>
          <a:stretch>
            <a:fillRect/>
          </a:stretch>
        </p:blipFill>
        <p:spPr bwMode="auto">
          <a:xfrm>
            <a:off x="1066800" y="2895600"/>
            <a:ext cx="335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B8041-D332-4F49-AEBB-E8E0A54B3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12" y="3124200"/>
            <a:ext cx="3849188" cy="2133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403</TotalTime>
  <Words>444</Words>
  <Application>Microsoft Office PowerPoint</Application>
  <PresentationFormat>On-screen Show (4:3)</PresentationFormat>
  <Paragraphs>193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Garamond</vt:lpstr>
      <vt:lpstr>Times New Roman</vt:lpstr>
      <vt:lpstr>Savon</vt:lpstr>
      <vt:lpstr>Combinational Logic Circuit  Comparator</vt:lpstr>
      <vt:lpstr>Contents</vt:lpstr>
      <vt:lpstr>Introduction</vt:lpstr>
      <vt:lpstr>Comparator</vt:lpstr>
      <vt:lpstr>Comparator</vt:lpstr>
      <vt:lpstr>Magnitude Comparator</vt:lpstr>
      <vt:lpstr>Magnitude Comparator</vt:lpstr>
      <vt:lpstr>K map for A&lt; B</vt:lpstr>
      <vt:lpstr>Comparator IC</vt:lpstr>
      <vt:lpstr>Cascading Comparator</vt:lpstr>
      <vt:lpstr>Application of Comparator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- 2</dc:title>
  <dc:creator>Admin</dc:creator>
  <cp:lastModifiedBy>Minal Zope</cp:lastModifiedBy>
  <cp:revision>71</cp:revision>
  <dcterms:created xsi:type="dcterms:W3CDTF">2006-08-16T00:00:00Z</dcterms:created>
  <dcterms:modified xsi:type="dcterms:W3CDTF">2020-08-25T05:26:12Z</dcterms:modified>
</cp:coreProperties>
</file>