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58A2-C02D-41AA-95C3-C117BA99D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10D0E-9CB8-4664-ABD5-648B00A15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76957-802C-4A12-AFC5-B28AF0A1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35EB-EF9D-409F-AD45-A81CFF762E90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43496-E570-49B4-B0F6-5800681D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7C7CD-407E-41A5-B6A0-3C5CBBC5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9D8A-FD43-44B3-B800-D7055A205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7327-235B-46CB-A174-3239F399A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8A89A-975C-4C45-B718-8158A7056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9DD28-B352-4224-8EBB-ED67CCA4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35EB-EF9D-409F-AD45-A81CFF762E90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B3F70-0E98-44F9-8988-59E7E340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AFF33-5456-426E-9326-30A6C5C4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9D8A-FD43-44B3-B800-D7055A205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66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6E4CF-C476-4067-BAC6-568E074DF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83F37-BEEB-4856-BBA1-A922292DA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F58B0-D1F5-4FF7-803F-63E4CF09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35EB-EF9D-409F-AD45-A81CFF762E90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5A128-3832-4E62-BB35-7ED507B6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81AC9-DD2A-44CA-B017-4D57B0B8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9D8A-FD43-44B3-B800-D7055A205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31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15B7-D365-458F-9EB8-D38CDBC0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D86AA-14D6-4F55-A9D6-F276858B9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6F211-B3F8-46A0-B3E8-4197C414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35EB-EF9D-409F-AD45-A81CFF762E90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5D383-252E-4881-A25C-B49EB6F13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31A7-C404-42ED-B649-16E0B1FC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9D8A-FD43-44B3-B800-D7055A205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58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B32D-9E9B-4784-9A57-A44AD42CD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DFC7E-D3C0-4BEF-A0B5-0B189D1F5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A7D55-AF30-4C96-AE33-717E7124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35EB-EF9D-409F-AD45-A81CFF762E90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E33F7-25BF-4FB2-8140-AE5F933B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EB7CD-E033-47EF-A2CA-136AC729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9D8A-FD43-44B3-B800-D7055A205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1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ACB7-AFAD-4E65-A34C-F5F62F56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56F37-0F5B-4B11-92A8-1FA160671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90EDF-FDE0-4C57-9E84-C3A8C3837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44C5E-01A6-4456-AC53-AB5F63D4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35EB-EF9D-409F-AD45-A81CFF762E90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F746A-61AB-4FC5-A18B-EAA41A4F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97B5A-0212-457C-AC9B-A7FBCDCB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9D8A-FD43-44B3-B800-D7055A205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77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7910-8903-4238-B603-D3A0E522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6F7B4-F26B-4BD5-B12E-E0E35350D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BB73B-1A44-4D46-8038-C2F4EA0CC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D01B4-073B-4828-AFEC-2A337BB0D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188F9-0005-47FB-9D0F-276540C19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170266-D31D-4376-B8AF-4E1E819B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35EB-EF9D-409F-AD45-A81CFF762E90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E280A-B2E7-4CF7-9C09-169CF287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7FFFE9-D8D0-47CB-8537-5D2CCCAE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9D8A-FD43-44B3-B800-D7055A205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57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FA53-D474-4558-8612-E6ADCACE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5D72BF-BC79-4AD5-970C-DC8031B5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35EB-EF9D-409F-AD45-A81CFF762E90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8FEC1-5E30-491F-B383-61DEF76D3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47A53-E8BD-47FC-A082-E1D34295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9D8A-FD43-44B3-B800-D7055A205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16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BF866-58CE-45AE-B58A-25DA23A4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35EB-EF9D-409F-AD45-A81CFF762E90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9FD9D-4596-4B46-9662-602D8D1B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3E505-24AA-418E-9949-85B7E266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9D8A-FD43-44B3-B800-D7055A205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9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87F4-3BDE-4E43-9761-83ED8D6D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491A9-9BDB-4B7C-977F-48C8F4F99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B45B6-9C38-4C7B-A048-101268696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6EAF7-8E94-4C52-ACB4-57542F3E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35EB-EF9D-409F-AD45-A81CFF762E90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04D6B-BFD5-40B5-8CA1-DEE47392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40358-E3CF-41F9-8769-03F6D506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9D8A-FD43-44B3-B800-D7055A205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84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1223-D4E0-444C-9218-964C6352F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04ADAB-5AE2-40ED-AEDD-73F43285C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E81D5-BC25-40A9-9118-2B7EABE55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965D7-8766-4A3D-962D-E2BFD43B2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35EB-EF9D-409F-AD45-A81CFF762E90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90AB1-02D7-4C58-857E-B2C04C1B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91085-D790-4868-B27C-A2934C46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9D8A-FD43-44B3-B800-D7055A205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74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EEAF6-4696-4D5C-B7CA-1D2498439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64CF2-063C-42CF-81A7-351B3337F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2E258-1F6D-4BA4-95B7-66D50A6BA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C35EB-EF9D-409F-AD45-A81CFF762E90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7B6C9-140C-4DC2-838C-9D06D6AD6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022A5-D720-4CD8-9005-E7A0BDE85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69D8A-FD43-44B3-B800-D7055A205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0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523B-EF8E-4091-A6E9-A46DCFCA4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Parity Generator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Parity Checker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034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D56101-5FBB-4123-8D68-8DBBCB09D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80" y="158709"/>
            <a:ext cx="6480353" cy="2145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4E7DFD-C22E-482F-B039-4EFF904BC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204" y="158709"/>
            <a:ext cx="4542394" cy="65966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A3D56D-490F-414D-879B-472FFD55C699}"/>
              </a:ext>
            </a:extLst>
          </p:cNvPr>
          <p:cNvSpPr txBox="1"/>
          <p:nvPr/>
        </p:nvSpPr>
        <p:spPr>
          <a:xfrm>
            <a:off x="0" y="6447586"/>
            <a:ext cx="361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Reference: Digital Electronics by G. K. </a:t>
            </a:r>
            <a:r>
              <a:rPr lang="en-US" sz="1400" dirty="0" err="1"/>
              <a:t>Kharate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79421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A2105-5048-40F7-AE08-3E4A24586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Parity Checker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15BE3-C09F-4EBC-98B5-E0FF0E54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42" y="2806872"/>
            <a:ext cx="8759750" cy="25302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2007FA-2A53-4AEC-813C-D61932C8116A}"/>
              </a:ext>
            </a:extLst>
          </p:cNvPr>
          <p:cNvSpPr txBox="1"/>
          <p:nvPr/>
        </p:nvSpPr>
        <p:spPr>
          <a:xfrm>
            <a:off x="8336997" y="6492875"/>
            <a:ext cx="361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Reference: Digital Electronics by G. K. </a:t>
            </a:r>
            <a:r>
              <a:rPr lang="en-US" sz="1400" dirty="0" err="1"/>
              <a:t>Kharate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89184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B5AB53-AA8D-43CA-87AA-5498D0097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4" y="167952"/>
            <a:ext cx="7341934" cy="19314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5F3EB3-24CA-4590-8683-E3A7B6CE0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824" y="167952"/>
            <a:ext cx="4408548" cy="6408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8CA0F8-B48B-44FD-A7C3-81305EABF799}"/>
              </a:ext>
            </a:extLst>
          </p:cNvPr>
          <p:cNvSpPr txBox="1"/>
          <p:nvPr/>
        </p:nvSpPr>
        <p:spPr>
          <a:xfrm>
            <a:off x="0" y="6536159"/>
            <a:ext cx="361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Reference: Digital Electronics by G. K. </a:t>
            </a:r>
            <a:r>
              <a:rPr lang="en-US" sz="1400" dirty="0" err="1"/>
              <a:t>Kharate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80986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D151-24AE-4268-92C7-B28C47A3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283"/>
          </a:xfrm>
        </p:spPr>
        <p:txBody>
          <a:bodyPr>
            <a:normAutofit fontScale="90000"/>
          </a:bodyPr>
          <a:lstStyle/>
          <a:p>
            <a:r>
              <a:rPr lang="en-US" dirty="0"/>
              <a:t>Odd Parity Checker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D2D4E7-FC70-4111-9A85-435C13333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623" y="1811161"/>
            <a:ext cx="7187083" cy="323567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0203D3-C689-4B18-9883-884BEF9A74D5}"/>
              </a:ext>
            </a:extLst>
          </p:cNvPr>
          <p:cNvSpPr txBox="1"/>
          <p:nvPr/>
        </p:nvSpPr>
        <p:spPr>
          <a:xfrm>
            <a:off x="8336997" y="6492875"/>
            <a:ext cx="361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Reference: Digital Electronics by G. K. </a:t>
            </a:r>
            <a:r>
              <a:rPr lang="en-US" sz="1400" dirty="0" err="1"/>
              <a:t>Kharate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260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2956-14A3-45A9-91C2-CE0C890A8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Parity Generator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E596D2-79A1-42FB-BA9C-4400FA5AC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268" y="1606712"/>
            <a:ext cx="11450581" cy="396366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E452BF-2805-4225-A54B-B63F2C5CE98F}"/>
              </a:ext>
            </a:extLst>
          </p:cNvPr>
          <p:cNvSpPr txBox="1"/>
          <p:nvPr/>
        </p:nvSpPr>
        <p:spPr>
          <a:xfrm>
            <a:off x="8336997" y="6492875"/>
            <a:ext cx="361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Reference: Digital Electronics by G. K. </a:t>
            </a:r>
            <a:r>
              <a:rPr lang="en-US" sz="1400" dirty="0" err="1"/>
              <a:t>Kharate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425874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CAE68C-969B-4ADB-BD84-A7B314477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044" y="0"/>
            <a:ext cx="9481003" cy="239880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69925F-4AD6-4F23-AC5A-A2FF7E8F7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63" y="2398807"/>
            <a:ext cx="4139045" cy="44591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6DAB18-BB79-412A-B83C-A94CB7580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209" y="2688407"/>
            <a:ext cx="3832537" cy="33816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6019DA-A13E-4AB4-82B0-E273082ED1F3}"/>
              </a:ext>
            </a:extLst>
          </p:cNvPr>
          <p:cNvSpPr txBox="1"/>
          <p:nvPr/>
        </p:nvSpPr>
        <p:spPr>
          <a:xfrm>
            <a:off x="8336997" y="6492875"/>
            <a:ext cx="361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Reference: Digital Electronics by G. K. </a:t>
            </a:r>
            <a:r>
              <a:rPr lang="en-US" sz="1400" dirty="0" err="1"/>
              <a:t>Kharate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24876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D0AA1B-318C-4C5C-990C-AC1055302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649" y="2285654"/>
            <a:ext cx="8167800" cy="444554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31F12F-C972-4D5A-A75F-C9C486BA8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164" y="126806"/>
            <a:ext cx="3742485" cy="33021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F6AB6C-D75F-4490-8702-27746DB44B22}"/>
              </a:ext>
            </a:extLst>
          </p:cNvPr>
          <p:cNvSpPr txBox="1"/>
          <p:nvPr/>
        </p:nvSpPr>
        <p:spPr>
          <a:xfrm>
            <a:off x="0" y="6550223"/>
            <a:ext cx="361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Reference: Digital Electronics by G. K. </a:t>
            </a:r>
            <a:r>
              <a:rPr lang="en-US" sz="1400" dirty="0" err="1"/>
              <a:t>Kharate</a:t>
            </a:r>
            <a:endParaRPr lang="en-IN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6CD441-BB30-4864-A79F-9F167F62B808}"/>
              </a:ext>
            </a:extLst>
          </p:cNvPr>
          <p:cNvSpPr txBox="1"/>
          <p:nvPr/>
        </p:nvSpPr>
        <p:spPr>
          <a:xfrm>
            <a:off x="5885234" y="262647"/>
            <a:ext cx="347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Even Parity Generator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04295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AB000C-5F59-46FA-8233-FBFA63AFE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890" y="914400"/>
            <a:ext cx="8160115" cy="326849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E25C23-22DC-46C6-817A-217AF5F21A01}"/>
              </a:ext>
            </a:extLst>
          </p:cNvPr>
          <p:cNvSpPr txBox="1"/>
          <p:nvPr/>
        </p:nvSpPr>
        <p:spPr>
          <a:xfrm>
            <a:off x="8336997" y="6492875"/>
            <a:ext cx="361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Reference: Digital Electronics by G. K. </a:t>
            </a:r>
            <a:r>
              <a:rPr lang="en-US" sz="1400" dirty="0" err="1"/>
              <a:t>Kharate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5733E-2446-4338-82AD-1AEB0D049E06}"/>
              </a:ext>
            </a:extLst>
          </p:cNvPr>
          <p:cNvSpPr txBox="1"/>
          <p:nvPr/>
        </p:nvSpPr>
        <p:spPr>
          <a:xfrm>
            <a:off x="5885234" y="262647"/>
            <a:ext cx="347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Even Parity Generator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02553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391519-B247-4BA0-9F2D-E49353E31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989837" cy="230466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36A1B7D-8C7B-4780-ACBD-03BD22B89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628" y="2282714"/>
            <a:ext cx="3293707" cy="434489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EFB559-82FD-4600-86CA-96EC4280E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492" y="2628587"/>
            <a:ext cx="3377681" cy="34064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1C8657-55A1-40A6-AF39-3A2263AEFA09}"/>
              </a:ext>
            </a:extLst>
          </p:cNvPr>
          <p:cNvSpPr txBox="1"/>
          <p:nvPr/>
        </p:nvSpPr>
        <p:spPr>
          <a:xfrm>
            <a:off x="8336997" y="6492875"/>
            <a:ext cx="361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Reference: Digital Electronics by G. K. </a:t>
            </a:r>
            <a:r>
              <a:rPr lang="en-US" sz="1400" dirty="0" err="1"/>
              <a:t>Kharate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607490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1FA2358-12D7-46D4-9B73-487A67785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563" y="1039569"/>
            <a:ext cx="2674466" cy="26972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E42539-06E5-49BF-8FE6-7DC2E731C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104" y="1039569"/>
            <a:ext cx="7954896" cy="44934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726514-7F9F-4F71-BA87-2DFEFDEFB179}"/>
              </a:ext>
            </a:extLst>
          </p:cNvPr>
          <p:cNvSpPr txBox="1"/>
          <p:nvPr/>
        </p:nvSpPr>
        <p:spPr>
          <a:xfrm>
            <a:off x="5458408" y="233266"/>
            <a:ext cx="4376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Odd Parity Generator</a:t>
            </a:r>
            <a:endParaRPr lang="en-IN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B0A3CF-8047-418C-9C46-2D58D06C1076}"/>
              </a:ext>
            </a:extLst>
          </p:cNvPr>
          <p:cNvSpPr txBox="1"/>
          <p:nvPr/>
        </p:nvSpPr>
        <p:spPr>
          <a:xfrm>
            <a:off x="8336997" y="6492875"/>
            <a:ext cx="361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Reference: Digital Electronics by G. K. </a:t>
            </a:r>
            <a:r>
              <a:rPr lang="en-US" sz="1400" dirty="0" err="1"/>
              <a:t>Kharate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5738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0EE3A5-F142-412C-82C1-8D4DE0EAA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094" y="940833"/>
            <a:ext cx="8630815" cy="384040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66D35E-572F-44A5-84F7-443FFDC46782}"/>
              </a:ext>
            </a:extLst>
          </p:cNvPr>
          <p:cNvSpPr txBox="1"/>
          <p:nvPr/>
        </p:nvSpPr>
        <p:spPr>
          <a:xfrm>
            <a:off x="3984170" y="373225"/>
            <a:ext cx="4376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Odd Parity Generator</a:t>
            </a:r>
            <a:endParaRPr lang="en-IN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5858B7-4489-4190-AFA2-D4FC35BD7789}"/>
              </a:ext>
            </a:extLst>
          </p:cNvPr>
          <p:cNvSpPr txBox="1"/>
          <p:nvPr/>
        </p:nvSpPr>
        <p:spPr>
          <a:xfrm>
            <a:off x="8336997" y="6492875"/>
            <a:ext cx="361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Reference: Digital Electronics by G. K. </a:t>
            </a:r>
            <a:r>
              <a:rPr lang="en-US" sz="1400" dirty="0" err="1"/>
              <a:t>Kharate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82162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37BB73-1FED-4CCB-99BD-A1387FACA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629" y="475862"/>
            <a:ext cx="10050741" cy="3909526"/>
          </a:xfrm>
        </p:spPr>
      </p:pic>
    </p:spTree>
    <p:extLst>
      <p:ext uri="{BB962C8B-B14F-4D97-AF65-F5344CB8AC3E}">
        <p14:creationId xmlns:p14="http://schemas.microsoft.com/office/powerpoint/2010/main" val="302554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137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Parity Generator &amp; Parity Checker</vt:lpstr>
      <vt:lpstr>Parity Generator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Odd Parity Checker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Parity Generator &amp; Parity Checker</dc:title>
  <dc:creator>Minal Zope</dc:creator>
  <cp:lastModifiedBy>Minal Zope</cp:lastModifiedBy>
  <cp:revision>3</cp:revision>
  <dcterms:created xsi:type="dcterms:W3CDTF">2020-08-17T05:30:10Z</dcterms:created>
  <dcterms:modified xsi:type="dcterms:W3CDTF">2020-08-17T13:46:42Z</dcterms:modified>
</cp:coreProperties>
</file>