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B1282B-0C1E-4989-8188-E6D8D4E810FB}">
  <a:tblStyle styleId="{6AB1282B-0C1E-4989-8188-E6D8D4E810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ed912950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ed912950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ed91295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ed91295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ed91295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ed91295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ed912950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ed912950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ed912950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ed912950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ed91295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ed91295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ed912950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ed912950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ed912950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ed912950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ed912950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ed912950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ed91295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ed91295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248 Project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Kaustubh Kanagalekar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Control Design for </a:t>
            </a:r>
            <a:r>
              <a:rPr lang="en"/>
              <a:t>discontinuous dynamics and non-smooth sets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139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Problem: When dealing with </a:t>
            </a:r>
            <a:r>
              <a:rPr lang="en"/>
              <a:t>discontinuities</a:t>
            </a:r>
            <a:r>
              <a:rPr lang="en"/>
              <a:t> and non-smooth sets, </a:t>
            </a:r>
            <a:r>
              <a:rPr lang="en"/>
              <a:t>traditional</a:t>
            </a:r>
            <a:r>
              <a:rPr lang="en"/>
              <a:t> CBF methods often fail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Solutions: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To address the issue of overlapping CBFs and non-smooth boundaries: β(x) to </a:t>
            </a:r>
            <a:r>
              <a:rPr lang="en"/>
              <a:t>enable smooth transitions between overlapping CBF boundaries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78925" y="4686050"/>
            <a:ext cx="695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Safety-Critical Control of Discontinuous Systems with Nonsmooth Safe Sets</a:t>
            </a:r>
            <a:r>
              <a:rPr lang="en" sz="1100"/>
              <a:t>. </a:t>
            </a:r>
            <a:r>
              <a:rPr i="1" lang="en" sz="1100"/>
              <a:t>By Alyaseen et al.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50" y="3224450"/>
            <a:ext cx="2407626" cy="183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Report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of control barrier functions (CBFs)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Introduction to CBFs and motivation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Different types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Current challenges faced with implementation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Type of safety filter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Related to CLFs (but are fundamentally different!)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QP for finding optimal control and </a:t>
            </a:r>
            <a:r>
              <a:rPr lang="en"/>
              <a:t>enforcing</a:t>
            </a:r>
            <a:r>
              <a:rPr lang="en"/>
              <a:t> CBF constraints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67775" y="4786450"/>
            <a:ext cx="7849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Control Barrier Functions: Theory and Applications. By Ames et al.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325" y="2931100"/>
            <a:ext cx="2097599" cy="17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650" y="2924648"/>
            <a:ext cx="2097600" cy="177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different type</a:t>
            </a:r>
            <a:r>
              <a:rPr lang="en"/>
              <a:t>s: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backup barrier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 reduced order control barrier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>
                <a:highlight>
                  <a:srgbClr val="F9CB9C"/>
                </a:highlight>
              </a:rPr>
              <a:t>zeroing control barrier functions</a:t>
            </a:r>
            <a:endParaRPr>
              <a:highlight>
                <a:srgbClr val="F9CB9C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>
                <a:highlight>
                  <a:srgbClr val="F9CB9C"/>
                </a:highlight>
              </a:rPr>
              <a:t>reciprocal control barrier functions</a:t>
            </a:r>
            <a:endParaRPr>
              <a:highlight>
                <a:srgbClr val="F9CB9C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exponential control barrier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Zeroing CBFs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h(x) → 0 as  x → ∂C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en"/>
              <a:t>Aggressively slows down </a:t>
            </a:r>
            <a:r>
              <a:rPr lang="en"/>
              <a:t>system</a:t>
            </a:r>
            <a:r>
              <a:rPr lang="en"/>
              <a:t> near boundary to ensure invariance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en"/>
              <a:t>Better robustness due to direct enforcement  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12400" y="4797625"/>
            <a:ext cx="64266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Control Barrier Function Based Quadratic Programs for Safety Critical Systems. By Ames et al.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Reciprocal CBFs 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B(x)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∞ as  x → ∂C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Passively ensures safety due to natural resistance near boundary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handling of model uncertainty 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12400" y="4797625"/>
            <a:ext cx="64266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Control Barrier Function Based Quadratic Programs for Safety Critical Systems. By Ames et al.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RCBFs and ZCBFs  </a:t>
            </a:r>
            <a:endParaRPr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952500" y="22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{6AB1282B-0C1E-4989-8188-E6D8D4E810FB}</a:tableStyleId>
              </a:tblPr>
              <a:tblGrid>
                <a:gridCol w="3619500"/>
                <a:gridCol w="3619500"/>
              </a:tblGrid>
              <a:tr h="21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ZCBF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RCBF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h(x) </a:t>
                      </a:r>
                      <a:r>
                        <a:rPr lang="en" sz="1200"/>
                        <a:t>→ 0 as  x → ∂C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B(x) → ∞ as  x → ∂C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Aggressive control intervention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 resistance near boundary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 robustness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 handling of model uncertainty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Handling multiple safety constraints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Safe control design for discontinuous dynamics and non-smooth sets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Multiple Safety Constraints  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Problem: multiple CBF constraints can cause viability domain to be very restrictive and unfeasible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Solutions: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Geometric approach: decoupling CBFs (finding and tuning CBFs individually)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Iterative algorith</a:t>
            </a:r>
            <a:r>
              <a:rPr lang="en"/>
              <a:t>m: Remove remaining infeasible states when </a:t>
            </a:r>
            <a:r>
              <a:rPr lang="en"/>
              <a:t>geometric</a:t>
            </a:r>
            <a:r>
              <a:rPr lang="en"/>
              <a:t> approach does not fully resolve conflicts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12000" y="4764150"/>
            <a:ext cx="6125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Compositions of Multiple Control Barrier Functions Under Input Constraints</a:t>
            </a:r>
            <a:r>
              <a:rPr lang="en" sz="1100"/>
              <a:t>. </a:t>
            </a:r>
            <a:r>
              <a:rPr i="1" lang="en" sz="1100"/>
              <a:t>By Breeden et al.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249" y="3164450"/>
            <a:ext cx="2526400" cy="15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