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46BD-8690-4E03-81CC-9A3E56EB905F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8E92-EE46-4A23-8BF1-BA6CEC00B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11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46BD-8690-4E03-81CC-9A3E56EB905F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8E92-EE46-4A23-8BF1-BA6CEC00B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60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46BD-8690-4E03-81CC-9A3E56EB905F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8E92-EE46-4A23-8BF1-BA6CEC00B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5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46BD-8690-4E03-81CC-9A3E56EB905F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8E92-EE46-4A23-8BF1-BA6CEC00B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90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46BD-8690-4E03-81CC-9A3E56EB905F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8E92-EE46-4A23-8BF1-BA6CEC00B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43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46BD-8690-4E03-81CC-9A3E56EB905F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8E92-EE46-4A23-8BF1-BA6CEC00B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76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46BD-8690-4E03-81CC-9A3E56EB905F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8E92-EE46-4A23-8BF1-BA6CEC00B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62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46BD-8690-4E03-81CC-9A3E56EB905F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8E92-EE46-4A23-8BF1-BA6CEC00B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1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46BD-8690-4E03-81CC-9A3E56EB905F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8E92-EE46-4A23-8BF1-BA6CEC00B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78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46BD-8690-4E03-81CC-9A3E56EB905F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8E92-EE46-4A23-8BF1-BA6CEC00B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46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46BD-8690-4E03-81CC-9A3E56EB905F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8E92-EE46-4A23-8BF1-BA6CEC00B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05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B46BD-8690-4E03-81CC-9A3E56EB905F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F8E92-EE46-4A23-8BF1-BA6CEC00B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55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0609"/>
            <a:ext cx="9144000" cy="15523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SQL Challenges – Learn SQL by solving challenging problems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2189408"/>
            <a:ext cx="9144000" cy="3068392"/>
          </a:xfrm>
        </p:spPr>
        <p:txBody>
          <a:bodyPr/>
          <a:lstStyle/>
          <a:p>
            <a:pPr algn="l"/>
            <a:r>
              <a:rPr lang="en-GB" dirty="0" smtClean="0"/>
              <a:t>Learn SQL the hard way by solving challenging problems varying from beginner to  intermediate and to advanced level.</a:t>
            </a:r>
          </a:p>
        </p:txBody>
      </p:sp>
    </p:spTree>
    <p:extLst>
      <p:ext uri="{BB962C8B-B14F-4D97-AF65-F5344CB8AC3E}">
        <p14:creationId xmlns:p14="http://schemas.microsoft.com/office/powerpoint/2010/main" val="38400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/>
          <a:lstStyle/>
          <a:p>
            <a:r>
              <a:rPr lang="en-GB" dirty="0" smtClean="0"/>
              <a:t>Prerequisites for the course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9411"/>
            <a:ext cx="10515600" cy="4351338"/>
          </a:xfrm>
        </p:spPr>
        <p:txBody>
          <a:bodyPr/>
          <a:lstStyle/>
          <a:p>
            <a:r>
              <a:rPr lang="en-GB" dirty="0" smtClean="0"/>
              <a:t>Basic SQL </a:t>
            </a:r>
            <a:r>
              <a:rPr lang="en-GB" dirty="0" smtClean="0"/>
              <a:t>knowledge, no need to be a master</a:t>
            </a:r>
            <a:endParaRPr lang="en-GB" dirty="0" smtClean="0"/>
          </a:p>
          <a:p>
            <a:r>
              <a:rPr lang="en-GB" dirty="0" smtClean="0"/>
              <a:t>Basic understanding </a:t>
            </a:r>
            <a:r>
              <a:rPr lang="en-GB" dirty="0" smtClean="0"/>
              <a:t>of database schema design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 will be working on windows machine, and will be using MS SQL Server as my database. But you can use any database of your choice, concepts still remain the same.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err="1" smtClean="0"/>
              <a:t>Sql</a:t>
            </a:r>
            <a:r>
              <a:rPr lang="en-GB" dirty="0" smtClean="0"/>
              <a:t> </a:t>
            </a:r>
            <a:r>
              <a:rPr lang="en-GB" dirty="0" smtClean="0"/>
              <a:t>Server Management Studio(GUI client</a:t>
            </a:r>
            <a:r>
              <a:rPr lang="en-GB" dirty="0" smtClean="0"/>
              <a:t>)</a:t>
            </a:r>
          </a:p>
          <a:p>
            <a:r>
              <a:rPr lang="en-GB" dirty="0" smtClean="0"/>
              <a:t>Microsoft SQL Server(database)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1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Learnings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SQL Queries for real world business scenarios</a:t>
            </a:r>
          </a:p>
          <a:p>
            <a:r>
              <a:rPr lang="en-GB" dirty="0" smtClean="0"/>
              <a:t>Understand data model relationship between tables</a:t>
            </a:r>
          </a:p>
          <a:p>
            <a:r>
              <a:rPr lang="en-GB" dirty="0" smtClean="0"/>
              <a:t>Understand usage of joins</a:t>
            </a:r>
          </a:p>
          <a:p>
            <a:r>
              <a:rPr lang="en-GB" dirty="0" smtClean="0"/>
              <a:t>Understand SELECT, WHERE, FROM, GROUP BY, ORDER BY, UNION, ALIAS etc. and other operations and nuances of SQL  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428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SQL Refresher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Northwind</a:t>
            </a:r>
            <a:r>
              <a:rPr lang="en-GB" dirty="0" smtClean="0"/>
              <a:t> Database challenges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AdventureWorks2012 Database challenges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Hackerrank</a:t>
            </a:r>
            <a:r>
              <a:rPr lang="en-GB" dirty="0" smtClean="0"/>
              <a:t> SQL challenges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871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94" y="2464381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Let’s Get Started!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72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154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SQL Challenges – Learn SQL by solving challenging problems</vt:lpstr>
      <vt:lpstr>Prerequisites for the course</vt:lpstr>
      <vt:lpstr>Key Learnings</vt:lpstr>
      <vt:lpstr>Sections</vt:lpstr>
      <vt:lpstr>Let’s Get Started!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Challenges – Learn SQL by solving challenging problems</dc:title>
  <dc:creator>Microsoft account</dc:creator>
  <cp:lastModifiedBy>Microsoft account</cp:lastModifiedBy>
  <cp:revision>9</cp:revision>
  <dcterms:created xsi:type="dcterms:W3CDTF">2021-04-24T19:30:16Z</dcterms:created>
  <dcterms:modified xsi:type="dcterms:W3CDTF">2021-06-06T11:45:16Z</dcterms:modified>
</cp:coreProperties>
</file>