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4B1C-41FE-4D23-B79A-FF60B00CC243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A8D4-329A-41A8-AA38-5EB0779A8CF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4B1C-41FE-4D23-B79A-FF60B00CC243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A8D4-329A-41A8-AA38-5EB0779A8C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4B1C-41FE-4D23-B79A-FF60B00CC243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A8D4-329A-41A8-AA38-5EB0779A8C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4B1C-41FE-4D23-B79A-FF60B00CC243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A8D4-329A-41A8-AA38-5EB0779A8C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4B1C-41FE-4D23-B79A-FF60B00CC243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BC3A8D4-329A-41A8-AA38-5EB0779A8CF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4B1C-41FE-4D23-B79A-FF60B00CC243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A8D4-329A-41A8-AA38-5EB0779A8C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4B1C-41FE-4D23-B79A-FF60B00CC243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A8D4-329A-41A8-AA38-5EB0779A8C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4B1C-41FE-4D23-B79A-FF60B00CC243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A8D4-329A-41A8-AA38-5EB0779A8C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4B1C-41FE-4D23-B79A-FF60B00CC243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A8D4-329A-41A8-AA38-5EB0779A8C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4B1C-41FE-4D23-B79A-FF60B00CC243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A8D4-329A-41A8-AA38-5EB0779A8C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4B1C-41FE-4D23-B79A-FF60B00CC243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A8D4-329A-41A8-AA38-5EB0779A8C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F64B1C-41FE-4D23-B79A-FF60B00CC243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BC3A8D4-329A-41A8-AA38-5EB0779A8CF5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u="sng" dirty="0" smtClean="0">
                <a:solidFill>
                  <a:srgbClr val="92D050"/>
                </a:solidFill>
                <a:latin typeface="Arial Black" pitchFamily="34" charset="0"/>
              </a:rPr>
              <a:t>Java Programming</a:t>
            </a:r>
            <a:endParaRPr lang="en-IN" i="1" u="sng" dirty="0">
              <a:solidFill>
                <a:srgbClr val="92D050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i="1" dirty="0">
                <a:solidFill>
                  <a:srgbClr val="00B050"/>
                </a:solidFill>
                <a:latin typeface="Berlin Sans FB Demi" pitchFamily="34" charset="0"/>
              </a:rPr>
              <a:t>Data Types in </a:t>
            </a:r>
            <a:r>
              <a:rPr lang="en-IN" i="1" dirty="0" smtClean="0">
                <a:solidFill>
                  <a:srgbClr val="00B050"/>
                </a:solidFill>
                <a:latin typeface="Berlin Sans FB Demi" pitchFamily="34" charset="0"/>
              </a:rPr>
              <a:t>Java</a:t>
            </a:r>
          </a:p>
          <a:p>
            <a:endParaRPr lang="en-US" i="1" dirty="0">
              <a:solidFill>
                <a:srgbClr val="00B050"/>
              </a:solidFill>
              <a:latin typeface="Berlin Sans FB Demi" pitchFamily="34" charset="0"/>
            </a:endParaRPr>
          </a:p>
          <a:p>
            <a:pPr algn="l"/>
            <a:r>
              <a:rPr lang="en-US" sz="3600" b="1" i="1" dirty="0" smtClean="0">
                <a:solidFill>
                  <a:srgbClr val="92D050"/>
                </a:solidFill>
                <a:latin typeface="Berlin Sans FB Demi" pitchFamily="34" charset="0"/>
              </a:rPr>
              <a:t>By </a:t>
            </a:r>
            <a:r>
              <a:rPr lang="en-US" sz="3600" b="1" i="1" dirty="0" err="1" smtClean="0">
                <a:solidFill>
                  <a:srgbClr val="92D050"/>
                </a:solidFill>
                <a:latin typeface="Berlin Sans FB Demi" pitchFamily="34" charset="0"/>
              </a:rPr>
              <a:t>Kaustubh</a:t>
            </a:r>
            <a:r>
              <a:rPr lang="en-US" sz="3600" b="1" i="1" dirty="0" smtClean="0">
                <a:solidFill>
                  <a:srgbClr val="92D050"/>
                </a:solidFill>
                <a:latin typeface="Berlin Sans FB Demi" pitchFamily="34" charset="0"/>
              </a:rPr>
              <a:t> </a:t>
            </a:r>
            <a:r>
              <a:rPr lang="en-US" sz="3600" b="1" i="1" dirty="0" err="1" smtClean="0">
                <a:solidFill>
                  <a:srgbClr val="92D050"/>
                </a:solidFill>
                <a:latin typeface="Berlin Sans FB Demi" pitchFamily="34" charset="0"/>
              </a:rPr>
              <a:t>Wahane</a:t>
            </a:r>
            <a:endParaRPr lang="en-IN" sz="3600" b="1" i="1" dirty="0">
              <a:solidFill>
                <a:srgbClr val="92D050"/>
              </a:solidFill>
              <a:latin typeface="Berlin Sans FB Demi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077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 algn="ctr">
              <a:lnSpc>
                <a:spcPct val="150000"/>
              </a:lnSpc>
              <a:buNone/>
            </a:pPr>
            <a:endParaRPr lang="en-IN" sz="7200" i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Thank You Images | Free Vectors, Stock Photos &amp; PS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0" y="1628800"/>
            <a:ext cx="7798367" cy="463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0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rgbClr val="FFFF00"/>
                </a:solidFill>
              </a:rPr>
              <a:t>Basic flow chart of data types</a:t>
            </a:r>
            <a:endParaRPr lang="en-IN" b="1" i="1" u="sng" dirty="0">
              <a:solidFill>
                <a:srgbClr val="FFFF00"/>
              </a:solidFill>
            </a:endParaRPr>
          </a:p>
        </p:txBody>
      </p:sp>
      <p:pic>
        <p:nvPicPr>
          <p:cNvPr id="1026" name="Picture 2" descr="C:\Users\admin\Downloads\java-data-typ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66675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811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i="1" dirty="0">
                <a:solidFill>
                  <a:srgbClr val="FFFF00"/>
                </a:solidFill>
              </a:rPr>
              <a:t>Data types specify the different sizes and values that can be stored in the variable. There are two types of data types in Java:</a:t>
            </a:r>
          </a:p>
          <a:p>
            <a:r>
              <a:rPr lang="en-US" sz="2000" b="1" i="1" dirty="0">
                <a:solidFill>
                  <a:schemeClr val="accent5">
                    <a:lumMod val="50000"/>
                  </a:schemeClr>
                </a:solidFill>
              </a:rPr>
              <a:t>Primitive data types:</a:t>
            </a:r>
            <a:r>
              <a:rPr lang="en-US" sz="2000" i="1" dirty="0">
                <a:solidFill>
                  <a:schemeClr val="accent5">
                    <a:lumMod val="50000"/>
                  </a:schemeClr>
                </a:solidFill>
              </a:rPr>
              <a:t> The primitive data types include </a:t>
            </a:r>
            <a:r>
              <a:rPr lang="en-US" sz="2000" i="1" dirty="0" err="1">
                <a:solidFill>
                  <a:schemeClr val="accent5">
                    <a:lumMod val="50000"/>
                  </a:schemeClr>
                </a:solidFill>
              </a:rPr>
              <a:t>boolean</a:t>
            </a:r>
            <a:r>
              <a:rPr lang="en-US" sz="2000" i="1" dirty="0">
                <a:solidFill>
                  <a:schemeClr val="accent5">
                    <a:lumMod val="50000"/>
                  </a:schemeClr>
                </a:solidFill>
              </a:rPr>
              <a:t>, char, byte, short, </a:t>
            </a:r>
            <a:r>
              <a:rPr lang="en-US" sz="2000" i="1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sz="2000" i="1" dirty="0">
                <a:solidFill>
                  <a:schemeClr val="accent5">
                    <a:lumMod val="50000"/>
                  </a:schemeClr>
                </a:solidFill>
              </a:rPr>
              <a:t>, long, float and double.</a:t>
            </a:r>
          </a:p>
          <a:p>
            <a:r>
              <a:rPr lang="en-US" sz="2000" b="1" i="1" dirty="0">
                <a:solidFill>
                  <a:srgbClr val="FFFF00"/>
                </a:solidFill>
              </a:rPr>
              <a:t>Non-primitive data types:</a:t>
            </a:r>
            <a:r>
              <a:rPr lang="en-US" sz="2000" i="1" dirty="0">
                <a:solidFill>
                  <a:srgbClr val="FFFF00"/>
                </a:solidFill>
              </a:rPr>
              <a:t> </a:t>
            </a:r>
            <a:endParaRPr lang="en-US" sz="2000" i="1" dirty="0" smtClean="0">
              <a:solidFill>
                <a:srgbClr val="FFFF00"/>
              </a:solidFill>
            </a:endParaRPr>
          </a:p>
          <a:p>
            <a:r>
              <a:rPr lang="en-US" sz="2000" i="1" dirty="0" smtClean="0">
                <a:solidFill>
                  <a:srgbClr val="FFFF00"/>
                </a:solidFill>
              </a:rPr>
              <a:t>The </a:t>
            </a:r>
            <a:r>
              <a:rPr lang="en-US" sz="2000" i="1" dirty="0">
                <a:solidFill>
                  <a:srgbClr val="FFFF00"/>
                </a:solidFill>
              </a:rPr>
              <a:t>non-primitive data types include </a:t>
            </a:r>
            <a:endParaRPr lang="en-US" sz="2000" i="1" dirty="0" smtClean="0">
              <a:solidFill>
                <a:srgbClr val="FFFF00"/>
              </a:solidFill>
            </a:endParaRPr>
          </a:p>
          <a:p>
            <a:r>
              <a:rPr lang="en-US" sz="2000" i="1" dirty="0" smtClean="0">
                <a:solidFill>
                  <a:srgbClr val="FFFF00"/>
                </a:solidFill>
              </a:rPr>
              <a:t>Classes, Interfaces, Array</a:t>
            </a:r>
          </a:p>
          <a:p>
            <a:pPr marL="137160" indent="0">
              <a:buNone/>
            </a:pPr>
            <a:endParaRPr lang="en-US" sz="2000" i="1" dirty="0">
              <a:solidFill>
                <a:srgbClr val="FFFF00"/>
              </a:solidFill>
            </a:endParaRPr>
          </a:p>
          <a:p>
            <a:pPr marL="137160" indent="0">
              <a:buNone/>
            </a:pPr>
            <a:r>
              <a:rPr lang="en-US" sz="2000" i="1" dirty="0" smtClean="0">
                <a:solidFill>
                  <a:srgbClr val="FFFF00"/>
                </a:solidFill>
              </a:rPr>
              <a:t>The main difference between primitive and non-primitive data types is that primitive data types are pre-defined i.e. they are already defined in Java whereas the non-primitive data types are defined by the user and can be different depending upon user.</a:t>
            </a:r>
          </a:p>
          <a:p>
            <a:pPr marL="137160" indent="0">
              <a:buNone/>
            </a:pPr>
            <a:r>
              <a:rPr lang="en-US" sz="2000" i="1" dirty="0">
                <a:solidFill>
                  <a:schemeClr val="accent5">
                    <a:lumMod val="50000"/>
                  </a:schemeClr>
                </a:solidFill>
              </a:rPr>
              <a:t>A primitive type starts with a lowercase letter</a:t>
            </a:r>
            <a:r>
              <a:rPr lang="en-US" sz="2000" i="1" dirty="0">
                <a:solidFill>
                  <a:srgbClr val="FFFF00"/>
                </a:solidFill>
              </a:rPr>
              <a:t>, while non-primitive types start with an uppercase letter.</a:t>
            </a:r>
          </a:p>
          <a:p>
            <a:pPr marL="137160" indent="0">
              <a:buNone/>
            </a:pPr>
            <a:endParaRPr lang="en-IN" sz="20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252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i="1" dirty="0" smtClean="0"/>
              <a:t>Following are the values and sizes of there respective data types.</a:t>
            </a:r>
            <a:br>
              <a:rPr lang="en-US" sz="2700" i="1" dirty="0" smtClean="0"/>
            </a:br>
            <a:r>
              <a:rPr lang="en-US" sz="2700" i="1" dirty="0" smtClean="0"/>
              <a:t>Note that this values are used by a constructor in which this values are inputted by default in Java. 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229264"/>
              </p:ext>
            </p:extLst>
          </p:nvPr>
        </p:nvGraphicFramePr>
        <p:xfrm>
          <a:off x="611560" y="2204864"/>
          <a:ext cx="8229600" cy="391668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48080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Data Type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Default Value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0000"/>
                          </a:solidFill>
                          <a:effectLst/>
                          <a:latin typeface="inter-bold"/>
                        </a:rPr>
                        <a:t>Default size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407952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 bit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7952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'\u0000'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07952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7952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07952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7952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07952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0.0f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7952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0.0d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199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Primitive Data types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900" i="1" dirty="0" smtClean="0">
                <a:solidFill>
                  <a:srgbClr val="002060"/>
                </a:solidFill>
              </a:rPr>
              <a:t>Boolean-</a:t>
            </a:r>
            <a:r>
              <a:rPr lang="en-US" sz="2900" i="1" dirty="0">
                <a:solidFill>
                  <a:srgbClr val="002060"/>
                </a:solidFill>
              </a:rPr>
              <a:t>The Boolean data type is used to store only two possible values: true and false</a:t>
            </a:r>
            <a:r>
              <a:rPr lang="en-US" sz="2900" i="1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IN" sz="2900" i="1" dirty="0" smtClean="0">
                <a:solidFill>
                  <a:srgbClr val="002060"/>
                </a:solidFill>
              </a:rPr>
              <a:t>Char-The </a:t>
            </a:r>
            <a:r>
              <a:rPr lang="en-IN" sz="2900" i="1" dirty="0">
                <a:solidFill>
                  <a:srgbClr val="002060"/>
                </a:solidFill>
              </a:rPr>
              <a:t>char data </a:t>
            </a:r>
            <a:r>
              <a:rPr lang="en-IN" sz="2900" i="1" dirty="0" smtClean="0">
                <a:solidFill>
                  <a:srgbClr val="002060"/>
                </a:solidFill>
              </a:rPr>
              <a:t>type </a:t>
            </a:r>
            <a:r>
              <a:rPr lang="en-US" sz="2900" i="1" dirty="0">
                <a:solidFill>
                  <a:srgbClr val="002060"/>
                </a:solidFill>
              </a:rPr>
              <a:t>is used to store characters</a:t>
            </a:r>
            <a:r>
              <a:rPr lang="en-US" sz="2900" i="1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sz="2900" i="1" dirty="0" smtClean="0">
                <a:solidFill>
                  <a:srgbClr val="002060"/>
                </a:solidFill>
              </a:rPr>
              <a:t>Byte-</a:t>
            </a:r>
            <a:r>
              <a:rPr lang="en-US" sz="2900" i="1" dirty="0">
                <a:solidFill>
                  <a:srgbClr val="002060"/>
                </a:solidFill>
              </a:rPr>
              <a:t>It </a:t>
            </a:r>
            <a:r>
              <a:rPr lang="en-US" sz="2900" i="1" dirty="0" smtClean="0">
                <a:solidFill>
                  <a:srgbClr val="002060"/>
                </a:solidFill>
              </a:rPr>
              <a:t>is an </a:t>
            </a:r>
            <a:r>
              <a:rPr lang="en-US" sz="2900" i="1" dirty="0">
                <a:solidFill>
                  <a:srgbClr val="002060"/>
                </a:solidFill>
              </a:rPr>
              <a:t>8-bit signed two's complement integer. Its value-range lies between -128 to </a:t>
            </a:r>
            <a:r>
              <a:rPr lang="en-US" sz="2900" i="1" dirty="0" smtClean="0">
                <a:solidFill>
                  <a:srgbClr val="002060"/>
                </a:solidFill>
              </a:rPr>
              <a:t>127</a:t>
            </a:r>
          </a:p>
          <a:p>
            <a:r>
              <a:rPr lang="en-US" sz="2900" i="1" dirty="0" smtClean="0">
                <a:solidFill>
                  <a:srgbClr val="002060"/>
                </a:solidFill>
              </a:rPr>
              <a:t>Short-The </a:t>
            </a:r>
            <a:r>
              <a:rPr lang="en-US" sz="2900" i="1" dirty="0">
                <a:solidFill>
                  <a:srgbClr val="002060"/>
                </a:solidFill>
              </a:rPr>
              <a:t>short data type is a 16-bit signed two's complement integer. </a:t>
            </a:r>
            <a:endParaRPr lang="en-US" sz="2900" i="1" dirty="0" smtClean="0">
              <a:solidFill>
                <a:srgbClr val="002060"/>
              </a:solidFill>
            </a:endParaRPr>
          </a:p>
          <a:p>
            <a:r>
              <a:rPr lang="en-US" sz="2900" i="1" dirty="0" err="1" smtClean="0">
                <a:solidFill>
                  <a:srgbClr val="002060"/>
                </a:solidFill>
              </a:rPr>
              <a:t>Int</a:t>
            </a:r>
            <a:r>
              <a:rPr lang="en-US" sz="2900" i="1" dirty="0" smtClean="0">
                <a:solidFill>
                  <a:srgbClr val="002060"/>
                </a:solidFill>
              </a:rPr>
              <a:t> - This data </a:t>
            </a:r>
            <a:r>
              <a:rPr lang="en-US" sz="2900" i="1" dirty="0">
                <a:solidFill>
                  <a:srgbClr val="002060"/>
                </a:solidFill>
              </a:rPr>
              <a:t>type is a 32-bit signed two's complement integer</a:t>
            </a:r>
            <a:r>
              <a:rPr lang="en-US" sz="2900" i="1" dirty="0"/>
              <a:t>. </a:t>
            </a:r>
            <a:endParaRPr lang="en-US" sz="2900" i="1" dirty="0" smtClean="0"/>
          </a:p>
          <a:p>
            <a:pPr marL="13716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532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>
                <a:solidFill>
                  <a:srgbClr val="002060"/>
                </a:solidFill>
              </a:rPr>
              <a:t>Long-</a:t>
            </a:r>
            <a:r>
              <a:rPr lang="en-US" sz="3200" i="1" dirty="0">
                <a:solidFill>
                  <a:srgbClr val="002060"/>
                </a:solidFill>
              </a:rPr>
              <a:t>The long data type is a 64-bit two's complement integer</a:t>
            </a:r>
            <a:r>
              <a:rPr lang="en-US" sz="3200" i="1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sz="3200" i="1" dirty="0" smtClean="0">
                <a:solidFill>
                  <a:srgbClr val="002060"/>
                </a:solidFill>
              </a:rPr>
              <a:t>Float-</a:t>
            </a:r>
            <a:r>
              <a:rPr lang="en-US" sz="3200" i="1" dirty="0">
                <a:solidFill>
                  <a:srgbClr val="002060"/>
                </a:solidFill>
              </a:rPr>
              <a:t>It is recommended to use a float (instead </a:t>
            </a:r>
            <a:r>
              <a:rPr lang="en-US" sz="3200" i="1" dirty="0" smtClean="0">
                <a:solidFill>
                  <a:srgbClr val="002060"/>
                </a:solidFill>
              </a:rPr>
              <a:t>of double</a:t>
            </a:r>
            <a:r>
              <a:rPr lang="en-US" sz="3200" i="1" dirty="0">
                <a:solidFill>
                  <a:srgbClr val="002060"/>
                </a:solidFill>
              </a:rPr>
              <a:t>) if you need to save memory in large arrays of floating point numbers</a:t>
            </a:r>
            <a:r>
              <a:rPr lang="en-US" sz="3200" i="1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sz="3200" i="1" dirty="0" smtClean="0">
                <a:solidFill>
                  <a:srgbClr val="002060"/>
                </a:solidFill>
              </a:rPr>
              <a:t>Double-The </a:t>
            </a:r>
            <a:r>
              <a:rPr lang="en-US" sz="3200" i="1" dirty="0">
                <a:solidFill>
                  <a:srgbClr val="002060"/>
                </a:solidFill>
              </a:rPr>
              <a:t>double data type is generally used for decimal values just like float.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743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Types of Non-Primitive Data types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sz="3200" i="1" dirty="0">
                <a:solidFill>
                  <a:srgbClr val="FFFF00"/>
                </a:solidFill>
              </a:rPr>
              <a:t>There are five types of non-primitive data types in Java. They are as follows:</a:t>
            </a:r>
          </a:p>
          <a:p>
            <a:r>
              <a:rPr lang="en-US" sz="3200" i="1" dirty="0">
                <a:solidFill>
                  <a:srgbClr val="FFFF00"/>
                </a:solidFill>
              </a:rPr>
              <a:t>Class</a:t>
            </a:r>
          </a:p>
          <a:p>
            <a:r>
              <a:rPr lang="en-US" sz="3200" i="1" dirty="0">
                <a:solidFill>
                  <a:srgbClr val="FFFF00"/>
                </a:solidFill>
              </a:rPr>
              <a:t>Object</a:t>
            </a:r>
          </a:p>
          <a:p>
            <a:r>
              <a:rPr lang="en-US" sz="3200" i="1" dirty="0">
                <a:solidFill>
                  <a:srgbClr val="FFFF00"/>
                </a:solidFill>
              </a:rPr>
              <a:t>String</a:t>
            </a:r>
          </a:p>
          <a:p>
            <a:r>
              <a:rPr lang="en-US" sz="3200" i="1" dirty="0">
                <a:solidFill>
                  <a:srgbClr val="FFFF00"/>
                </a:solidFill>
              </a:rPr>
              <a:t>Array</a:t>
            </a:r>
          </a:p>
          <a:p>
            <a:r>
              <a:rPr lang="en-US" sz="3200" i="1" dirty="0">
                <a:solidFill>
                  <a:srgbClr val="FFFF00"/>
                </a:solidFill>
              </a:rPr>
              <a:t>Interface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215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FFF00"/>
                </a:solidFill>
              </a:rPr>
              <a:t>Class-</a:t>
            </a:r>
            <a:r>
              <a:rPr lang="en-US" i="1" dirty="0">
                <a:solidFill>
                  <a:srgbClr val="FFFF00"/>
                </a:solidFill>
              </a:rPr>
              <a:t>A </a:t>
            </a:r>
            <a:r>
              <a:rPr lang="en-US" i="1" dirty="0" smtClean="0">
                <a:solidFill>
                  <a:srgbClr val="FFFF00"/>
                </a:solidFill>
              </a:rPr>
              <a:t>Class</a:t>
            </a:r>
            <a:r>
              <a:rPr lang="en-US" i="1" dirty="0">
                <a:solidFill>
                  <a:srgbClr val="FFFF00"/>
                </a:solidFill>
              </a:rPr>
              <a:t> in Java is a user defined data type i.e. it is created by the user. It acts a template to the data which consists of member variables and methods</a:t>
            </a:r>
            <a:r>
              <a:rPr lang="en-US" i="1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i="1" dirty="0" smtClean="0">
                <a:solidFill>
                  <a:srgbClr val="FFFF00"/>
                </a:solidFill>
              </a:rPr>
              <a:t>Object-The Object data type can point to data of any data type meaning it can store the necessary data you want to access by calling certain method.</a:t>
            </a:r>
          </a:p>
          <a:p>
            <a:r>
              <a:rPr lang="en-US" i="1" dirty="0">
                <a:solidFill>
                  <a:srgbClr val="FFFF00"/>
                </a:solidFill>
              </a:rPr>
              <a:t>String -</a:t>
            </a:r>
            <a:r>
              <a:rPr lang="en-US" dirty="0">
                <a:solidFill>
                  <a:srgbClr val="FFFF00"/>
                </a:solidFill>
              </a:rPr>
              <a:t>A string represents a sequence of characters </a:t>
            </a:r>
            <a:r>
              <a:rPr lang="en-US" dirty="0" err="1">
                <a:solidFill>
                  <a:srgbClr val="FFFF00"/>
                </a:solidFill>
              </a:rPr>
              <a:t>etc</a:t>
            </a:r>
            <a:r>
              <a:rPr lang="en-US" dirty="0">
                <a:solidFill>
                  <a:srgbClr val="FFFF00"/>
                </a:solidFill>
              </a:rPr>
              <a:t> . It is a string is the class of Java.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4061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FF00"/>
                </a:solidFill>
              </a:rPr>
              <a:t>Array -An</a:t>
            </a:r>
            <a:r>
              <a:rPr lang="en-US" i="1" dirty="0">
                <a:solidFill>
                  <a:srgbClr val="FFFF00"/>
                </a:solidFill>
              </a:rPr>
              <a:t> array is a data type which can store multiple homogenous variables i.e., variables of same type in a sequence</a:t>
            </a:r>
            <a:r>
              <a:rPr lang="en-US" i="1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i="1" dirty="0">
                <a:solidFill>
                  <a:srgbClr val="FFFF00"/>
                </a:solidFill>
              </a:rPr>
              <a:t>Interface-An interface is similar to a class however the only difference is that its methods are abstract by default .An interface has only the final variables and method declarations. </a:t>
            </a:r>
          </a:p>
          <a:p>
            <a:endParaRPr lang="en-IN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778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89</TotalTime>
  <Words>237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Java Programming</vt:lpstr>
      <vt:lpstr>PowerPoint Presentation</vt:lpstr>
      <vt:lpstr>PowerPoint Presentation</vt:lpstr>
      <vt:lpstr>Following are the values and sizes of there respective data types. Note that this values are used by a constructor in which this values are inputted by default in Java.  </vt:lpstr>
      <vt:lpstr>Primitive Data types</vt:lpstr>
      <vt:lpstr>PowerPoint Presentation</vt:lpstr>
      <vt:lpstr>Types of Non-Primitive Data types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admin</dc:creator>
  <cp:lastModifiedBy>admin</cp:lastModifiedBy>
  <cp:revision>46</cp:revision>
  <dcterms:created xsi:type="dcterms:W3CDTF">2022-08-30T05:14:57Z</dcterms:created>
  <dcterms:modified xsi:type="dcterms:W3CDTF">2022-09-01T05:49:25Z</dcterms:modified>
</cp:coreProperties>
</file>