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9B1-BA4F-4B06-9A6E-BEEAF238F0C6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B5B07DC-7127-43F7-819B-782FA40E3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08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9B1-BA4F-4B06-9A6E-BEEAF238F0C6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5B07DC-7127-43F7-819B-782FA40E3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9B1-BA4F-4B06-9A6E-BEEAF238F0C6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5B07DC-7127-43F7-819B-782FA40E3D4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497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9B1-BA4F-4B06-9A6E-BEEAF238F0C6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5B07DC-7127-43F7-819B-782FA40E3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152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9B1-BA4F-4B06-9A6E-BEEAF238F0C6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5B07DC-7127-43F7-819B-782FA40E3D4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1757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9B1-BA4F-4B06-9A6E-BEEAF238F0C6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5B07DC-7127-43F7-819B-782FA40E3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9B1-BA4F-4B06-9A6E-BEEAF238F0C6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07DC-7127-43F7-819B-782FA40E3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503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9B1-BA4F-4B06-9A6E-BEEAF238F0C6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07DC-7127-43F7-819B-782FA40E3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05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9B1-BA4F-4B06-9A6E-BEEAF238F0C6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07DC-7127-43F7-819B-782FA40E3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48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9B1-BA4F-4B06-9A6E-BEEAF238F0C6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5B07DC-7127-43F7-819B-782FA40E3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99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9B1-BA4F-4B06-9A6E-BEEAF238F0C6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5B07DC-7127-43F7-819B-782FA40E3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72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9B1-BA4F-4B06-9A6E-BEEAF238F0C6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5B07DC-7127-43F7-819B-782FA40E3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80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9B1-BA4F-4B06-9A6E-BEEAF238F0C6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07DC-7127-43F7-819B-782FA40E3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49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9B1-BA4F-4B06-9A6E-BEEAF238F0C6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07DC-7127-43F7-819B-782FA40E3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34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9B1-BA4F-4B06-9A6E-BEEAF238F0C6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07DC-7127-43F7-819B-782FA40E3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48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9B1-BA4F-4B06-9A6E-BEEAF238F0C6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5B07DC-7127-43F7-819B-782FA40E3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63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0E9B1-BA4F-4B06-9A6E-BEEAF238F0C6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B5B07DC-7127-43F7-819B-782FA40E3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85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49FA-ADBA-4811-8EC3-FF1DF1B14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Amazon Sales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5152B-36AC-4E38-8C96-6513DB793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Kaustubha Ram P</a:t>
            </a:r>
          </a:p>
          <a:p>
            <a:r>
              <a:rPr lang="en-US" dirty="0"/>
              <a:t>UNID:</a:t>
            </a:r>
            <a:r>
              <a:rPr lang="en-IN" dirty="0"/>
              <a:t>UMIP16580</a:t>
            </a:r>
          </a:p>
        </p:txBody>
      </p:sp>
      <p:pic>
        <p:nvPicPr>
          <p:cNvPr id="1028" name="Picture 4" descr="Amazon Shopping - Apps on Google Play">
            <a:extLst>
              <a:ext uri="{FF2B5EF4-FFF2-40B4-BE49-F238E27FC236}">
                <a16:creationId xmlns:a16="http://schemas.microsoft.com/office/drawing/2014/main" id="{D566C544-2E78-4163-B95F-799A1E62C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913560"/>
            <a:ext cx="48768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33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16BECD-8CE9-4A14-AA84-1B1B28BFD041}"/>
              </a:ext>
            </a:extLst>
          </p:cNvPr>
          <p:cNvSpPr/>
          <p:nvPr/>
        </p:nvSpPr>
        <p:spPr>
          <a:xfrm>
            <a:off x="3141507" y="2967335"/>
            <a:ext cx="590899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704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0E59C-3CA3-455D-A785-0651590C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8D58F-3865-4E0A-9850-2317EB663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Sales management has gained importance to meet increasing competition and the need for improved methods of distribution to reduce cost and to increase profits. </a:t>
            </a:r>
          </a:p>
          <a:p>
            <a:endParaRPr lang="en-US" dirty="0"/>
          </a:p>
          <a:p>
            <a:r>
              <a:rPr lang="en-US" dirty="0"/>
              <a:t>Sales management today is the most important function in a commercial and business enterprise.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62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9F2A-453E-4FE7-B7D4-7C3E3032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KPIs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9EB31-068F-4848-B838-13ACEE684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Country wise revenue generation</a:t>
            </a:r>
          </a:p>
          <a:p>
            <a:r>
              <a:rPr lang="en-US" dirty="0"/>
              <a:t>Region wise revenue generation</a:t>
            </a:r>
          </a:p>
          <a:p>
            <a:r>
              <a:rPr lang="en-US" dirty="0"/>
              <a:t>Country wise profits</a:t>
            </a:r>
          </a:p>
          <a:p>
            <a:r>
              <a:rPr lang="en-US" dirty="0"/>
              <a:t>Region wise profits</a:t>
            </a:r>
          </a:p>
          <a:p>
            <a:r>
              <a:rPr lang="en-US" dirty="0"/>
              <a:t>Country wise units sold</a:t>
            </a:r>
          </a:p>
          <a:p>
            <a:r>
              <a:rPr lang="en-US" dirty="0"/>
              <a:t>Region wise units sold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85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CD79-C126-42A9-832D-0CDF246FE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1- General Analysis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668A0B-02A3-443E-ACDE-84BD24E89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29" y="1617244"/>
            <a:ext cx="10625174" cy="4340496"/>
          </a:xfrm>
        </p:spPr>
      </p:pic>
    </p:spTree>
    <p:extLst>
      <p:ext uri="{BB962C8B-B14F-4D97-AF65-F5344CB8AC3E}">
        <p14:creationId xmlns:p14="http://schemas.microsoft.com/office/powerpoint/2010/main" val="287933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CD79-C126-42A9-832D-0CDF246FE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2- Country wise Analysis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171B4AF-2FD3-403B-AE59-76FB41388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62" y="1702087"/>
            <a:ext cx="10902083" cy="4453616"/>
          </a:xfrm>
        </p:spPr>
      </p:pic>
    </p:spTree>
    <p:extLst>
      <p:ext uri="{BB962C8B-B14F-4D97-AF65-F5344CB8AC3E}">
        <p14:creationId xmlns:p14="http://schemas.microsoft.com/office/powerpoint/2010/main" val="153391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CD79-C126-42A9-832D-0CDF246FE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3- Region Wise Analysis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9FBF19B-77D9-462D-8FD8-2ACC626EE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837" y="1749221"/>
            <a:ext cx="10348259" cy="4227373"/>
          </a:xfrm>
        </p:spPr>
      </p:pic>
    </p:spTree>
    <p:extLst>
      <p:ext uri="{BB962C8B-B14F-4D97-AF65-F5344CB8AC3E}">
        <p14:creationId xmlns:p14="http://schemas.microsoft.com/office/powerpoint/2010/main" val="157415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43FC-ECF0-46AF-8050-49C4E691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Insights- General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70FB-59C7-4B45-95BE-1E4C3599A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Cosmetics is the lead revenue generator and profit maker</a:t>
            </a:r>
          </a:p>
          <a:p>
            <a:endParaRPr lang="en-US" dirty="0"/>
          </a:p>
          <a:p>
            <a:r>
              <a:rPr lang="en-US" dirty="0"/>
              <a:t>Household generates high revenue</a:t>
            </a:r>
            <a:r>
              <a:rPr lang="en-IN" dirty="0"/>
              <a:t> but profit is lesser probably due to production/external costs</a:t>
            </a:r>
          </a:p>
          <a:p>
            <a:endParaRPr lang="en-IN" dirty="0"/>
          </a:p>
          <a:p>
            <a:r>
              <a:rPr lang="en-US" dirty="0"/>
              <a:t>‘High priority’ is the priority type with most orders</a:t>
            </a:r>
          </a:p>
          <a:p>
            <a:endParaRPr lang="en-US" dirty="0"/>
          </a:p>
          <a:p>
            <a:r>
              <a:rPr lang="en-US" dirty="0"/>
              <a:t>Equal number of online and offline sales channel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9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708E-E179-4E1E-B175-82705F1B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Insights- Country-wise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AD89A-3484-4ECB-9241-C784EA97D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Djibouti is the country with highest profits.</a:t>
            </a:r>
          </a:p>
          <a:p>
            <a:endParaRPr lang="en-US" dirty="0"/>
          </a:p>
          <a:p>
            <a:r>
              <a:rPr lang="en-US" dirty="0"/>
              <a:t>Honduras is the city with highest revenue generation but generates lesser profits</a:t>
            </a:r>
          </a:p>
          <a:p>
            <a:endParaRPr lang="en-US" dirty="0"/>
          </a:p>
          <a:p>
            <a:r>
              <a:rPr lang="en-US" dirty="0"/>
              <a:t>One of the contributing factors to the low profit of Honduras is the high unit cost of 600</a:t>
            </a:r>
          </a:p>
          <a:p>
            <a:r>
              <a:rPr lang="en-US" dirty="0"/>
              <a:t>Mexico, Djibouti and Australia have the highest number of orders per country </a:t>
            </a:r>
          </a:p>
          <a:p>
            <a:r>
              <a:rPr lang="en-US" dirty="0"/>
              <a:t>Sao Tome Principe, Djibouti and Mexico have the highest number of units sold.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993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31C61-68D8-4AD2-A39E-71E64CC8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Insights- Region-wise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6AC2B-A341-4757-BEB5-7B488262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Sub-Sahara and Europe generate the highest revenue, highest profits the highest number of orders and the highest unit cost</a:t>
            </a:r>
          </a:p>
          <a:p>
            <a:endParaRPr lang="en-US" dirty="0"/>
          </a:p>
          <a:p>
            <a:r>
              <a:rPr lang="en-US" dirty="0"/>
              <a:t>North America has the least revenue, least profits the least number of orders and the least unit cost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219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168</TotalTime>
  <Words>251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Amazon Sales Analysis</vt:lpstr>
      <vt:lpstr>Introduction</vt:lpstr>
      <vt:lpstr>Main KPIs</vt:lpstr>
      <vt:lpstr>Dashboard 1- General Analysis</vt:lpstr>
      <vt:lpstr>Dashboard 2- Country wise Analysis</vt:lpstr>
      <vt:lpstr>Dashboard 3- Region Wise Analysis</vt:lpstr>
      <vt:lpstr>Key Insights- General Analysis</vt:lpstr>
      <vt:lpstr>Key Insights- Country-wise Analysis</vt:lpstr>
      <vt:lpstr>Key Insights- Region-wise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Analysis</dc:title>
  <dc:creator>Kaustubha Ram P</dc:creator>
  <cp:lastModifiedBy>Kaustubha Ram P</cp:lastModifiedBy>
  <cp:revision>15</cp:revision>
  <dcterms:created xsi:type="dcterms:W3CDTF">2024-07-31T09:23:59Z</dcterms:created>
  <dcterms:modified xsi:type="dcterms:W3CDTF">2024-08-10T15:46:42Z</dcterms:modified>
</cp:coreProperties>
</file>