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5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59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2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13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5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9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4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2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C45B-5392-40E5-8F72-9D15C134037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CFE2-F3BB-45CB-9BE9-D5E8BE21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BD50-D81A-4A6F-A118-105D48DE9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Cereal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90EE-3F11-4A14-8BB5-7AE7F133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D1D-FE9C-4C14-B155-C7FB653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C95-1D91-4CC1-90E7-F60B9EF9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Rating per Brand</a:t>
            </a:r>
          </a:p>
          <a:p>
            <a:r>
              <a:rPr lang="en-US" dirty="0"/>
              <a:t>Sodium, potassium, fat, carbohydrates, vitamins, sugars, protein, fiber quantity per brand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4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43B2-0CDA-4A87-8ADB-6212F2D2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478F6-DCC1-4CB1-8C80-B1F3BC97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87" y="1401763"/>
            <a:ext cx="9686689" cy="54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D64A-2821-41F6-9797-493C0C97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D78C-6CEC-4D26-B41E-845E70E7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type has highest quantity</a:t>
            </a:r>
          </a:p>
          <a:p>
            <a:r>
              <a:rPr lang="en-US" dirty="0"/>
              <a:t>K and G are the highest manufacturers</a:t>
            </a:r>
          </a:p>
          <a:p>
            <a:r>
              <a:rPr lang="en-US" dirty="0"/>
              <a:t>All Bran had the highest average rating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4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F4743-22E5-4140-8A71-B066B0556CDC}"/>
              </a:ext>
            </a:extLst>
          </p:cNvPr>
          <p:cNvSpPr/>
          <p:nvPr/>
        </p:nvSpPr>
        <p:spPr>
          <a:xfrm>
            <a:off x="4437019" y="3100685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5413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Cereal Data Analysis</vt:lpstr>
      <vt:lpstr>KPIs</vt:lpstr>
      <vt:lpstr>Dashboard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Kaustubha Ram P</dc:creator>
  <cp:lastModifiedBy>Kaustubha Ram P</cp:lastModifiedBy>
  <cp:revision>3</cp:revision>
  <dcterms:created xsi:type="dcterms:W3CDTF">2024-08-14T18:38:23Z</dcterms:created>
  <dcterms:modified xsi:type="dcterms:W3CDTF">2024-08-14T18:47:25Z</dcterms:modified>
</cp:coreProperties>
</file>