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2CCB2E-66C5-470B-8EAB-F9594908FBA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4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6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2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3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63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2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2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FB31FC-638F-4253-A934-2CC02E85A6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22F948-9870-4235-80CA-A3EF63862CD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1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303-C4DB-4A6E-ABF3-88FDEDF8D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DFEFD-2639-4B5E-B9E7-B787324D0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Kaustubha ram p</a:t>
            </a:r>
          </a:p>
        </p:txBody>
      </p:sp>
    </p:spTree>
    <p:extLst>
      <p:ext uri="{BB962C8B-B14F-4D97-AF65-F5344CB8AC3E}">
        <p14:creationId xmlns:p14="http://schemas.microsoft.com/office/powerpoint/2010/main" val="252450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8EC4-B220-41A2-B921-E3641655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KPIs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3F43-0FAD-4901-BAB1-B07584C7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Alcohol pH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Average Quality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Sulphates, chlorides quantity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00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0635-2F34-48FE-A4B3-ED143DF9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D4114E-431A-469B-8F45-F3B21CA40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417" y="1783080"/>
            <a:ext cx="8145103" cy="46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8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5A85-6677-4D07-820B-2E1FE287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AD97-2D19-4F15-A96C-2546EBB8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Average pH is 3.31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Average quality is 5.64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Average density is 1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 sulphates leads to more acidity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47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0BFC81-76F4-40D5-94BD-BD6B54197886}"/>
              </a:ext>
            </a:extLst>
          </p:cNvPr>
          <p:cNvSpPr/>
          <p:nvPr/>
        </p:nvSpPr>
        <p:spPr>
          <a:xfrm>
            <a:off x="4561191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1523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40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Wine Quality Analysis</vt:lpstr>
      <vt:lpstr>Main KPIs</vt:lpstr>
      <vt:lpstr>Dashboard</vt:lpstr>
      <vt:lpstr>Key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</dc:title>
  <dc:creator>Kaustubha Ram P</dc:creator>
  <cp:lastModifiedBy>Kaustubha Ram P</cp:lastModifiedBy>
  <cp:revision>1</cp:revision>
  <dcterms:created xsi:type="dcterms:W3CDTF">2024-08-14T19:07:51Z</dcterms:created>
  <dcterms:modified xsi:type="dcterms:W3CDTF">2024-08-14T19:14:57Z</dcterms:modified>
</cp:coreProperties>
</file>