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6" r:id="rId4"/>
    <p:sldId id="26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F117AE-0AB8-4A30-ADA3-8141744CE083}">
          <p14:sldIdLst>
            <p14:sldId id="256"/>
            <p14:sldId id="257"/>
            <p14:sldId id="266"/>
            <p14:sldId id="26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1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1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1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4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4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D863-480E-46BD-9D70-F1A1DE529DC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261E-1EF8-4634-9C9D-1A9DB598F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Global Temperatures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FF0F-780E-453C-981F-9ABA5B3DC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Kaustubha ram</a:t>
            </a:r>
            <a:r>
              <a:rPr lang="en-IN" dirty="0"/>
              <a:t> p</a:t>
            </a:r>
            <a:endParaRPr lang="en-US" dirty="0"/>
          </a:p>
          <a:p>
            <a:r>
              <a:rPr lang="en-US" dirty="0"/>
              <a:t>Batch No.: </a:t>
            </a:r>
            <a:r>
              <a:rPr lang="en-IN" dirty="0"/>
              <a:t>MIP-Ml-17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84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5236-9299-439F-A869-D79C5D96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D1CF4-E2FF-48CE-B4A1-2CE639C20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88" y="2016125"/>
            <a:ext cx="877635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2B85-E6AE-4A94-B9BF-BB98E871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 into test and train data</a:t>
            </a:r>
            <a:br>
              <a:rPr lang="en-US" dirty="0"/>
            </a:br>
            <a:r>
              <a:rPr lang="en-US" dirty="0"/>
              <a:t>create model and fit the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97B18-B10D-414D-909C-EE40ACFD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578"/>
          <a:stretch/>
        </p:blipFill>
        <p:spPr>
          <a:xfrm>
            <a:off x="1972895" y="1951348"/>
            <a:ext cx="8246209" cy="3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EE81-0DAA-48D1-8BBE-33C1AD3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calculate metrics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3D33B-766D-4AD7-B30E-F3B7AA1F5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439" y="2016125"/>
            <a:ext cx="590144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FE14-A074-4876-819B-BFB0980A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8B258-09F0-44EF-9D4C-C4E0461D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549" y="2016125"/>
            <a:ext cx="500322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12D8-22D7-4609-8911-5C8BE23F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19E6-3357-4EDB-A3CA-32464DA4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temperatures are rising at an alarming rate</a:t>
            </a:r>
          </a:p>
          <a:p>
            <a:endParaRPr lang="en-US" dirty="0"/>
          </a:p>
          <a:p>
            <a:r>
              <a:rPr lang="en-US" dirty="0"/>
              <a:t> Random Forest Regression gave the best prediction for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72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6BECD-8CE9-4A14-AA84-1B1B28BFD041}"/>
              </a:ext>
            </a:extLst>
          </p:cNvPr>
          <p:cNvSpPr/>
          <p:nvPr/>
        </p:nvSpPr>
        <p:spPr>
          <a:xfrm>
            <a:off x="3141507" y="2967335"/>
            <a:ext cx="59089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0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E814-9F55-4AB6-BFF7-876720E6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B2EA-2A67-41CE-8E54-A32428FC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machine learning model to predict global temperatures based on historical temperature data from various geographical levels, including global, state, major city, and country-specific 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2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97F3-BA9D-4969-A55D-E98FF714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9AB5-5E17-44ED-BF4F-26059130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A7FED-3195-4A40-BEBF-536F7EB8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8" y="1937434"/>
            <a:ext cx="6221690" cy="3528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488EE-56A9-4D01-9E15-E4CCD593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8" y="1932052"/>
            <a:ext cx="5366994" cy="18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97F3-BA9D-4969-A55D-E98FF714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9AB5-5E17-44ED-BF4F-26059130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0D4C7-1090-4DBB-9B6F-FB8C28D9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7" y="2034448"/>
            <a:ext cx="5841717" cy="3450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F644B-E363-4F66-9CCF-785AC335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44" y="2015732"/>
            <a:ext cx="5552629" cy="22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69F1-4FF2-49DF-B259-AE635842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packages and read files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9900A9-B14D-480B-B92F-5AF0E86CE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95" y="1950138"/>
            <a:ext cx="8370410" cy="41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2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58D3-59EF-48B7-BAA2-29618B9C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5A3BA-53AC-4A73-8430-24467D91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2686"/>
            <a:ext cx="5844619" cy="3903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3E245-6AFA-42AC-8BBD-047113C95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25"/>
          <a:stretch/>
        </p:blipFill>
        <p:spPr>
          <a:xfrm>
            <a:off x="5844619" y="2072685"/>
            <a:ext cx="6347381" cy="39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9D55-65B0-49D5-914B-FD6BF8D7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84503-2E65-4A86-A0DD-DE4083415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3" y="1978417"/>
            <a:ext cx="5527186" cy="407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9CFC8-CC20-45E5-8CAD-97B0EE97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59" y="1978417"/>
            <a:ext cx="6576736" cy="40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DEE6-5AA6-40AB-9555-135BA742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nulls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561A5C-349F-45EE-A0F9-8DA02151A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15" y="2037678"/>
            <a:ext cx="5410986" cy="4015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503F3-B9D1-4A8A-988B-D33B81F4E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037678"/>
            <a:ext cx="5039428" cy="40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97A2-CED4-493F-A2E1-DC185EBD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3CB18-AA7F-41F3-A1E4-01C5CBED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936" y="1950137"/>
            <a:ext cx="9181918" cy="41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6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424</TotalTime>
  <Words>101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Global Temperatures Prediction</vt:lpstr>
      <vt:lpstr>task</vt:lpstr>
      <vt:lpstr>DATA</vt:lpstr>
      <vt:lpstr>DATA</vt:lpstr>
      <vt:lpstr>Import packages and read files</vt:lpstr>
      <vt:lpstr>DataSet</vt:lpstr>
      <vt:lpstr>DataSet</vt:lpstr>
      <vt:lpstr>Check for nulls</vt:lpstr>
      <vt:lpstr>Data preprocessing</vt:lpstr>
      <vt:lpstr>Data preprocessing</vt:lpstr>
      <vt:lpstr>Split data into test and train data create model and fit the model</vt:lpstr>
      <vt:lpstr>Prediction and calculate metrics</vt:lpstr>
      <vt:lpstr>results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Kaustubha Ram P</dc:creator>
  <cp:lastModifiedBy>Kaustubha Ram P</cp:lastModifiedBy>
  <cp:revision>14</cp:revision>
  <dcterms:created xsi:type="dcterms:W3CDTF">2024-08-04T11:48:42Z</dcterms:created>
  <dcterms:modified xsi:type="dcterms:W3CDTF">2024-09-24T07:51:07Z</dcterms:modified>
</cp:coreProperties>
</file>