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6" r:id="rId4"/>
    <p:sldId id="267" r:id="rId5"/>
    <p:sldId id="273" r:id="rId6"/>
    <p:sldId id="271" r:id="rId7"/>
    <p:sldId id="272" r:id="rId8"/>
    <p:sldId id="268" r:id="rId9"/>
    <p:sldId id="269" r:id="rId10"/>
    <p:sldId id="270" r:id="rId11"/>
    <p:sldId id="274" r:id="rId12"/>
    <p:sldId id="275" r:id="rId13"/>
    <p:sldId id="277" r:id="rId14"/>
    <p:sldId id="276" r:id="rId15"/>
    <p:sldId id="281" r:id="rId16"/>
    <p:sldId id="283" r:id="rId17"/>
    <p:sldId id="282" r:id="rId18"/>
    <p:sldId id="279" r:id="rId19"/>
    <p:sldId id="280" r:id="rId20"/>
    <p:sldId id="286" r:id="rId21"/>
    <p:sldId id="288" r:id="rId22"/>
    <p:sldId id="287" r:id="rId23"/>
    <p:sldId id="278" r:id="rId24"/>
    <p:sldId id="285" r:id="rId25"/>
    <p:sldId id="289" r:id="rId26"/>
    <p:sldId id="284" r:id="rId27"/>
    <p:sldId id="260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F117AE-0AB8-4A30-ADA3-8141744CE083}">
          <p14:sldIdLst>
            <p14:sldId id="256"/>
            <p14:sldId id="257"/>
            <p14:sldId id="266"/>
            <p14:sldId id="267"/>
            <p14:sldId id="273"/>
            <p14:sldId id="271"/>
            <p14:sldId id="272"/>
            <p14:sldId id="268"/>
            <p14:sldId id="269"/>
            <p14:sldId id="270"/>
            <p14:sldId id="274"/>
            <p14:sldId id="275"/>
            <p14:sldId id="277"/>
            <p14:sldId id="276"/>
            <p14:sldId id="281"/>
            <p14:sldId id="283"/>
            <p14:sldId id="282"/>
            <p14:sldId id="279"/>
            <p14:sldId id="280"/>
            <p14:sldId id="286"/>
            <p14:sldId id="288"/>
            <p14:sldId id="287"/>
            <p14:sldId id="278"/>
            <p14:sldId id="285"/>
            <p14:sldId id="289"/>
            <p14:sldId id="284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5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4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1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5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1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4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4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7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D863-480E-46BD-9D70-F1A1DE529DC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FC2DBD-C219-4A65-AF51-218E486CC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9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261E-1EF8-4634-9C9D-1A9DB598F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Brain Stroke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FF0F-780E-453C-981F-9ABA5B3DC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Kaustubha ram</a:t>
            </a:r>
            <a:r>
              <a:rPr lang="en-IN" dirty="0"/>
              <a:t> p</a:t>
            </a:r>
            <a:endParaRPr lang="en-US" dirty="0"/>
          </a:p>
          <a:p>
            <a:r>
              <a:rPr lang="en-US" dirty="0"/>
              <a:t>Batch No.: </a:t>
            </a:r>
            <a:r>
              <a:rPr lang="en-IN" dirty="0"/>
              <a:t>MIP-Ml-17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84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594402-39C2-493C-94F5-C3250176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52" y="0"/>
            <a:ext cx="778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7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F6311-0E68-4AA6-810D-3A3F26CB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40" y="91027"/>
            <a:ext cx="7202493" cy="65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3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C3A05D-2BF9-4EF5-B977-FACCF86C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159465"/>
            <a:ext cx="11324734" cy="55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9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B12BF-500F-4FDA-A0C7-284B4000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05" y="380019"/>
            <a:ext cx="1041227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1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BA5AB0-D316-4D05-BDB9-B3E9FF81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42" y="1"/>
            <a:ext cx="9859751" cy="42703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26F992-F0D3-44F4-8DE0-7E776A88D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53"/>
          <a:stretch/>
        </p:blipFill>
        <p:spPr>
          <a:xfrm>
            <a:off x="996441" y="4270343"/>
            <a:ext cx="9859751" cy="25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2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6BDC6-EB7B-4796-8141-8C813F73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15" y="519136"/>
            <a:ext cx="6554771" cy="51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69C71D-E676-4D31-8306-9DF0B875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1"/>
            <a:ext cx="9859751" cy="4402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E16312-ADA7-4468-AE8F-12463CA27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23" y="4402318"/>
            <a:ext cx="9859751" cy="24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4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32528-1BD5-4080-993F-D52D3657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75" y="395519"/>
            <a:ext cx="7356049" cy="530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2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A72CB8-E8D0-4CDB-81A1-8EFE8FCA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49" y="-21211"/>
            <a:ext cx="8271301" cy="4183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351BF2-D8C5-430C-BDA7-98BF2E90E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89"/>
          <a:stretch/>
        </p:blipFill>
        <p:spPr>
          <a:xfrm>
            <a:off x="1960349" y="4162049"/>
            <a:ext cx="827130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C6A52-A184-48C0-B38B-B964BE72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58304"/>
            <a:ext cx="65817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E814-9F55-4AB6-BFF7-876720E6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B2EA-2A67-41CE-8E54-A32428FC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develop a machine learning model capable of predicting the likelihood of a patient experiencing a brain stroke based on a set of demographic, health, and lifestyle attributes. This predictive model aims to aid healthcare professionals in identifying high-risk individuals early, enabling proactive measures to be taken to prevent strokes and improve patient outcomes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52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DED0C6-F089-48CF-BF21-B3E247F3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0"/>
            <a:ext cx="9545382" cy="3921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3EB83B-35CE-45D7-9DF2-0F4BE560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09" y="3921551"/>
            <a:ext cx="9545382" cy="29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3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037BDC-2016-434C-A2DA-03788A42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24" y="116902"/>
            <a:ext cx="7064752" cy="55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0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08CC61-9F04-4FD0-817A-1C9EC276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-75415"/>
            <a:ext cx="9392961" cy="4176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BBCF14-04EB-446F-B44E-90327E33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19" y="4100661"/>
            <a:ext cx="9392961" cy="27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5C1AED-90F1-4D80-9E35-617CF6EF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36" y="129723"/>
            <a:ext cx="7196727" cy="56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3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F6A4B4-9384-4BAA-9C2B-7B4D2C64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69" y="-18853"/>
            <a:ext cx="8916644" cy="4095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2606DC-56B4-4A5B-AE17-E9CC66A1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69" y="4076313"/>
            <a:ext cx="891664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4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AF98C-FAF2-41A2-B04B-35FA4E50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30" y="153678"/>
            <a:ext cx="7130740" cy="56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5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72F88C-F874-4568-9A31-EBAEBBDD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6" y="0"/>
            <a:ext cx="11313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3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12D8-22D7-4609-8911-5C8BE23F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19E6-3357-4EDB-A3CA-32464DA4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Regression, XGBoost and SVC have the highest accuracy in predicting data (</a:t>
            </a:r>
            <a:r>
              <a:rPr lang="en-US" dirty="0" err="1"/>
              <a:t>accuracy_score</a:t>
            </a:r>
            <a:r>
              <a:rPr lang="en-US" dirty="0"/>
              <a:t>=0.939)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72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6BECD-8CE9-4A14-AA84-1B1B28BFD041}"/>
              </a:ext>
            </a:extLst>
          </p:cNvPr>
          <p:cNvSpPr/>
          <p:nvPr/>
        </p:nvSpPr>
        <p:spPr>
          <a:xfrm>
            <a:off x="2993326" y="2967335"/>
            <a:ext cx="62053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4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97F3-BA9D-4969-A55D-E98FF714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32097-7273-4DA2-8829-E6FC6EC6B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575" y="2053832"/>
            <a:ext cx="719728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9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6E9B0-009A-448E-BC99-E75FA7E1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18" y="471486"/>
            <a:ext cx="10526594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EF7BDD-BB69-42F5-BA9C-29542CE5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289695"/>
            <a:ext cx="10287786" cy="512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4C5A36-29CB-4941-B554-059C0ED1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104311"/>
            <a:ext cx="6935168" cy="58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5287B1-B9ED-49D7-9984-1BE03684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456500"/>
            <a:ext cx="1027890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1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8B731-FD26-438F-B9EE-7E7E26A0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215"/>
            <a:ext cx="4751558" cy="1338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44D9EC-54A0-400D-AC9E-AB331178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04" y="437955"/>
            <a:ext cx="7337196" cy="6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3DED84-2F5A-4141-99FB-A7EDD7DB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93" y="0"/>
            <a:ext cx="8460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997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513</TotalTime>
  <Words>101</Words>
  <Application>Microsoft Office PowerPoint</Application>
  <PresentationFormat>Widescreen</PresentationFormat>
  <Paragraphs>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Brain Stroke Prediction</vt:lpstr>
      <vt:lpstr>task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>Kaustubha Ram P</dc:creator>
  <cp:lastModifiedBy>Kaustubha Ram P</cp:lastModifiedBy>
  <cp:revision>48</cp:revision>
  <dcterms:created xsi:type="dcterms:W3CDTF">2024-08-04T11:48:42Z</dcterms:created>
  <dcterms:modified xsi:type="dcterms:W3CDTF">2024-10-04T15:29:27Z</dcterms:modified>
</cp:coreProperties>
</file>