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ary, Kauthar (ISD - South Africa)" userId="e7c2c9de-86b3-4819-8e19-b206d3171c32" providerId="ADAL" clId="{1B7E1195-DA6A-444A-A545-9964290DE527}"/>
    <pc:docChg chg="custSel addSld modSld">
      <pc:chgData name="January, Kauthar (ISD - South Africa)" userId="e7c2c9de-86b3-4819-8e19-b206d3171c32" providerId="ADAL" clId="{1B7E1195-DA6A-444A-A545-9964290DE527}" dt="2025-08-29T16:09:15.056" v="50" actId="404"/>
      <pc:docMkLst>
        <pc:docMk/>
      </pc:docMkLst>
      <pc:sldChg chg="modSp mod">
        <pc:chgData name="January, Kauthar (ISD - South Africa)" userId="e7c2c9de-86b3-4819-8e19-b206d3171c32" providerId="ADAL" clId="{1B7E1195-DA6A-444A-A545-9964290DE527}" dt="2025-08-29T16:09:15.056" v="50" actId="404"/>
        <pc:sldMkLst>
          <pc:docMk/>
          <pc:sldMk cId="358880404" sldId="256"/>
        </pc:sldMkLst>
        <pc:spChg chg="mod">
          <ac:chgData name="January, Kauthar (ISD - South Africa)" userId="e7c2c9de-86b3-4819-8e19-b206d3171c32" providerId="ADAL" clId="{1B7E1195-DA6A-444A-A545-9964290DE527}" dt="2025-08-29T16:09:15.056" v="50" actId="404"/>
          <ac:spMkLst>
            <pc:docMk/>
            <pc:sldMk cId="358880404" sldId="256"/>
            <ac:spMk id="2" creationId="{7744B570-4DA8-873E-547D-8657BE4B90F7}"/>
          </ac:spMkLst>
        </pc:spChg>
      </pc:sldChg>
      <pc:sldChg chg="addSp delSp modSp new mod">
        <pc:chgData name="January, Kauthar (ISD - South Africa)" userId="e7c2c9de-86b3-4819-8e19-b206d3171c32" providerId="ADAL" clId="{1B7E1195-DA6A-444A-A545-9964290DE527}" dt="2025-08-29T16:08:40.071" v="6" actId="1076"/>
        <pc:sldMkLst>
          <pc:docMk/>
          <pc:sldMk cId="3354469206" sldId="262"/>
        </pc:sldMkLst>
        <pc:spChg chg="del">
          <ac:chgData name="January, Kauthar (ISD - South Africa)" userId="e7c2c9de-86b3-4819-8e19-b206d3171c32" providerId="ADAL" clId="{1B7E1195-DA6A-444A-A545-9964290DE527}" dt="2025-08-29T16:08:21.218" v="2" actId="478"/>
          <ac:spMkLst>
            <pc:docMk/>
            <pc:sldMk cId="3354469206" sldId="262"/>
            <ac:spMk id="2" creationId="{63A4F5B8-7A2E-E241-2ED4-D6D2C88768A5}"/>
          </ac:spMkLst>
        </pc:spChg>
        <pc:spChg chg="del">
          <ac:chgData name="January, Kauthar (ISD - South Africa)" userId="e7c2c9de-86b3-4819-8e19-b206d3171c32" providerId="ADAL" clId="{1B7E1195-DA6A-444A-A545-9964290DE527}" dt="2025-08-29T16:08:18.405" v="1" actId="22"/>
          <ac:spMkLst>
            <pc:docMk/>
            <pc:sldMk cId="3354469206" sldId="262"/>
            <ac:spMk id="3" creationId="{68B7FBF5-7AEB-F9DC-22E9-6761E3176A59}"/>
          </ac:spMkLst>
        </pc:spChg>
        <pc:picChg chg="add mod ord">
          <ac:chgData name="January, Kauthar (ISD - South Africa)" userId="e7c2c9de-86b3-4819-8e19-b206d3171c32" providerId="ADAL" clId="{1B7E1195-DA6A-444A-A545-9964290DE527}" dt="2025-08-29T16:08:22.928" v="3" actId="1076"/>
          <ac:picMkLst>
            <pc:docMk/>
            <pc:sldMk cId="3354469206" sldId="262"/>
            <ac:picMk id="5" creationId="{FE82A99A-E60E-8BC0-31F2-3AD517BE9333}"/>
          </ac:picMkLst>
        </pc:picChg>
        <pc:picChg chg="add mod">
          <ac:chgData name="January, Kauthar (ISD - South Africa)" userId="e7c2c9de-86b3-4819-8e19-b206d3171c32" providerId="ADAL" clId="{1B7E1195-DA6A-444A-A545-9964290DE527}" dt="2025-08-29T16:08:40.071" v="6" actId="1076"/>
          <ac:picMkLst>
            <pc:docMk/>
            <pc:sldMk cId="3354469206" sldId="262"/>
            <ac:picMk id="7" creationId="{68D3C5CD-06A2-C3FC-60ED-D968E8178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3ED5-6D0E-FB5A-B19A-671C6F159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4729D-DEF5-5AF1-B26B-B4379A15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88F2-390D-E00B-E8CD-40167DF9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EE8F-52DA-C4C1-B5A9-5C72F11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E577-5BDF-A9B0-4053-F1A94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68-437B-4507-BAF1-C1A9594A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F345-25AC-19DB-7B95-25D99F54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D7D0-194B-F4A2-A764-537779A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6E98-7DA2-4B1D-A7B0-F1E55E84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374C-5A0F-5121-B90B-81E44F52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60341-2BCC-4735-48BC-74E19B19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05A9-4BC1-CF18-F3F0-7DB19DA5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D1CD-B80E-ED08-2952-9A9DF9DD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8481-B30A-CE32-3278-91C1463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41AE-E85B-2E98-F14D-EEDF80C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6FB3-DBFD-5126-B38A-FB704B9B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CDD9-8BD3-BDB7-97F8-2FC812DA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7AA1-23F8-0126-66AE-3F465EB6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F32C-4115-3641-09F0-8982336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E205-D4FF-2FA6-F2C8-47B0FB46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EA82-B87A-A854-3E15-E372934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12EB2-1667-B2EA-EAAD-A9623F87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930F-0C3C-6960-D3CC-95DDD0CE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552A-6C4E-5C30-0EF2-FA1B3F6F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B0B4-4C56-084E-ABAE-B728BD7D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144-7ADE-2C90-D609-1E01D3F3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CE4A-38D4-1A24-048B-D7081226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3A50F-1E0B-48BC-84D7-C43E76C3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BA56-BAA3-75B1-663B-7A92EC46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F9DD-36DC-BAC6-98FF-0A693278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4AA26-347F-D05C-8497-F5878D4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8776-7BBF-EFF2-9742-1F9C02BA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5945-FF8C-510B-3550-99D9DE8E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074E8-4142-2524-6738-34CA4F43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37D9-D36C-36CB-1706-895D2DDD9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76A95-AB7D-115F-71E1-40D54CB0D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A2FC-F235-A6DF-24AF-BD8B674D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2B7DC-5FE4-AC86-EB46-711A9798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27FCB-E35F-B87D-0B33-1F265D59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D4C6-DD77-7A60-8EB3-078D7AA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91A53-1017-5EFD-4AD4-7A7D213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EED4-1F6A-BFFD-CE73-56DFEC39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9FE3E-8A8C-6F46-9E32-8BAC8448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838B9-7C71-624F-8521-5A421389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A724-559E-BDBD-1AA8-778D1510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277D-7DB3-EBBD-FF09-74399886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6BC3-FECA-32AD-FBC3-553E4D63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C328-5CEE-5A8D-F963-984101B9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CADBB-0352-49CF-3A8B-0846ED97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5E84-080B-B090-EFE2-F004109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319D-CC9D-67B6-6691-21BB0BFF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F750-DAE1-68E5-92E2-7F1BA12C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E455-7078-2B65-8ACB-D72A485C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83A95-B3D5-64B0-D124-E432E944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F189-C2F9-6765-CFF0-16F702E1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3A9DE-057C-DCA0-2E3C-96555F78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3152C-25A0-CEC7-F014-6400B706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8FFC-B831-B4EB-9225-603D115A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F5159-7F0C-6C4D-7486-DF595023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DBC6-8467-81D8-C3FD-CC9D462B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ADDC-6D10-5E6C-BD07-BBB518FD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B9255-EAA0-44C0-8F55-7F088158F04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1A62-40FB-3B81-164C-FB3B6E1C5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7025-D56C-2F7C-CCB1-BFC0F14EF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34854-8ED0-47F3-B501-D947CAD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70-4DA8-873E-547D-8657BE4B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458" y="195942"/>
            <a:ext cx="5562600" cy="892629"/>
          </a:xfrm>
        </p:spPr>
        <p:txBody>
          <a:bodyPr>
            <a:noAutofit/>
          </a:bodyPr>
          <a:lstStyle/>
          <a:p>
            <a:r>
              <a:rPr lang="en-US" sz="2800" dirty="0"/>
              <a:t>Bright Coffee Shop Sales Analysis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65790-C6B3-C26B-8CB3-35E234F5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2" y="1533967"/>
            <a:ext cx="5725324" cy="3419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22DFE-61C3-8DE7-7CDD-F3C82426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57" y="1533967"/>
            <a:ext cx="570627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4A736-F17C-73B1-57B8-142B73CFB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60" y="547528"/>
            <a:ext cx="6887536" cy="1143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D897B-9E51-F053-7276-20C01324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82" y="1873091"/>
            <a:ext cx="567769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1C53E-4E1B-0F02-0ECB-7736F128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4" y="669506"/>
            <a:ext cx="8954750" cy="1133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DA802-B784-0F15-7B75-2F4C3CB7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1" y="2086419"/>
            <a:ext cx="441069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23B2C-2681-D067-A9C5-A3C6BBA4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54" y="312850"/>
            <a:ext cx="9993120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3E7F0-854C-3E5A-C0C6-A0CE36E3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64" y="2391219"/>
            <a:ext cx="570627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39A4D-DD16-28BB-F494-A88D98473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028" y="376855"/>
            <a:ext cx="5401429" cy="2524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3C64-775F-2173-35FE-6C30AAC8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58" y="3032614"/>
            <a:ext cx="657316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BBF70A-452A-1B1C-810E-4DFD9F98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75" y="660853"/>
            <a:ext cx="4252782" cy="54599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B3894-78EA-5E8D-8A64-0EDF396F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6512"/>
            <a:ext cx="528711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5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2A99A-E60E-8BC0-31F2-3AD517BE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655" y="544272"/>
            <a:ext cx="5563376" cy="1819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3C5CD-06A2-C3FC-60ED-D968E8178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55" y="2912829"/>
            <a:ext cx="601111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edaad83-b2ef-483d-81f1-2c48682f40ec}" enabled="0" method="" siteId="{1edaad83-b2ef-483d-81f1-2c48682f40e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Bright Coffee Shop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January, Kauthar (ISD - South Africa)</dc:creator>
  <cp:lastModifiedBy>January, Kauthar (ISD - South Africa)</cp:lastModifiedBy>
  <cp:revision>1</cp:revision>
  <dcterms:created xsi:type="dcterms:W3CDTF">2025-08-29T15:27:44Z</dcterms:created>
  <dcterms:modified xsi:type="dcterms:W3CDTF">2025-08-29T16:09:18Z</dcterms:modified>
</cp:coreProperties>
</file>