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3" r:id="rId6"/>
    <p:sldId id="259" r:id="rId7"/>
    <p:sldId id="265" r:id="rId8"/>
    <p:sldId id="261" r:id="rId9"/>
  </p:sldIdLst>
  <p:sldSz cx="12192000" cy="6858000"/>
  <p:notesSz cx="6858000" cy="9144000"/>
  <p:embeddedFontLst>
    <p:embeddedFont>
      <p:font typeface="Gill Sans" charset="0"/>
      <p:regular r:id="rId11"/>
      <p:bold r:id="rId12"/>
    </p:embeddedFon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LVZWdeor7HjjS32PYMHaZ2Pmk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208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E3E82-6F28-46B0-A5FA-0E20DDCBB4D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6ED6C7CE-989A-4EA4-81D4-86E0C3FF2974}">
      <dgm:prSet phldrT="[Text]"/>
      <dgm:spPr>
        <a:ln>
          <a:solidFill>
            <a:schemeClr val="accent5"/>
          </a:solidFill>
        </a:ln>
      </dgm:spPr>
      <dgm:t>
        <a:bodyPr/>
        <a:lstStyle/>
        <a:p>
          <a:r>
            <a:rPr lang="en-IN" dirty="0"/>
            <a:t>Mobile Application </a:t>
          </a:r>
        </a:p>
      </dgm:t>
    </dgm:pt>
    <dgm:pt modelId="{5DF31FEA-451D-4EBA-A6C9-CF88D6DD8185}" type="parTrans" cxnId="{94018F1B-99F9-4F9D-8E28-CAD6C29998DC}">
      <dgm:prSet/>
      <dgm:spPr/>
      <dgm:t>
        <a:bodyPr/>
        <a:lstStyle/>
        <a:p>
          <a:endParaRPr lang="en-IN"/>
        </a:p>
      </dgm:t>
    </dgm:pt>
    <dgm:pt modelId="{4BF5B9C4-6406-4B1F-BF6E-DD1651F5DFD7}" type="sibTrans" cxnId="{94018F1B-99F9-4F9D-8E28-CAD6C29998DC}">
      <dgm:prSet/>
      <dgm:spPr/>
      <dgm:t>
        <a:bodyPr/>
        <a:lstStyle/>
        <a:p>
          <a:endParaRPr lang="en-IN"/>
        </a:p>
      </dgm:t>
    </dgm:pt>
    <dgm:pt modelId="{2B407211-47DD-431B-B416-0CF728D71EE9}">
      <dgm:prSet phldrT="[Text]"/>
      <dgm:spPr/>
      <dgm:t>
        <a:bodyPr/>
        <a:lstStyle/>
        <a:p>
          <a:r>
            <a:rPr lang="en-IN" dirty="0"/>
            <a:t>AI Chat Bot</a:t>
          </a:r>
        </a:p>
      </dgm:t>
    </dgm:pt>
    <dgm:pt modelId="{34733447-9B9B-4B41-91E1-A4D30C51F4C3}" type="parTrans" cxnId="{5B689B90-3E85-49E6-BD76-B8337E1C8405}">
      <dgm:prSet/>
      <dgm:spPr/>
      <dgm:t>
        <a:bodyPr/>
        <a:lstStyle/>
        <a:p>
          <a:endParaRPr lang="en-IN"/>
        </a:p>
      </dgm:t>
    </dgm:pt>
    <dgm:pt modelId="{983FDF97-BAF7-4AA0-9150-E25AC64C7819}" type="sibTrans" cxnId="{5B689B90-3E85-49E6-BD76-B8337E1C8405}">
      <dgm:prSet/>
      <dgm:spPr/>
      <dgm:t>
        <a:bodyPr/>
        <a:lstStyle/>
        <a:p>
          <a:endParaRPr lang="en-IN"/>
        </a:p>
      </dgm:t>
    </dgm:pt>
    <dgm:pt modelId="{568AFD09-C50B-474E-9DA7-46FF4D2C1675}">
      <dgm:prSet phldrT="[Text]"/>
      <dgm:spPr/>
      <dgm:t>
        <a:bodyPr/>
        <a:lstStyle/>
        <a:p>
          <a:r>
            <a:rPr lang="en-IN" dirty="0"/>
            <a:t>Details about the breeds</a:t>
          </a:r>
        </a:p>
      </dgm:t>
    </dgm:pt>
    <dgm:pt modelId="{54213CE1-760E-435B-A348-950698199097}" type="parTrans" cxnId="{90506F7F-C7F4-4E88-A2C8-B034A8431030}">
      <dgm:prSet/>
      <dgm:spPr/>
      <dgm:t>
        <a:bodyPr/>
        <a:lstStyle/>
        <a:p>
          <a:endParaRPr lang="en-IN"/>
        </a:p>
      </dgm:t>
    </dgm:pt>
    <dgm:pt modelId="{5F828789-4AFF-4BAB-92A9-134A4B459634}" type="sibTrans" cxnId="{90506F7F-C7F4-4E88-A2C8-B034A8431030}">
      <dgm:prSet/>
      <dgm:spPr/>
      <dgm:t>
        <a:bodyPr/>
        <a:lstStyle/>
        <a:p>
          <a:endParaRPr lang="en-IN"/>
        </a:p>
      </dgm:t>
    </dgm:pt>
    <dgm:pt modelId="{6D1C7C0C-88BE-4354-867B-4B9C5D95CA28}">
      <dgm:prSet phldrT="[Text]"/>
      <dgm:spPr/>
      <dgm:t>
        <a:bodyPr/>
        <a:lstStyle/>
        <a:p>
          <a:r>
            <a:rPr lang="en-IN" dirty="0"/>
            <a:t>Suggestion to maintain healthy cattle</a:t>
          </a:r>
        </a:p>
      </dgm:t>
    </dgm:pt>
    <dgm:pt modelId="{5E56C84C-9A43-43E5-9FD4-84D05B0E65DA}" type="sibTrans" cxnId="{D3BDA40F-1A49-4AEA-82A9-146B25771972}">
      <dgm:prSet/>
      <dgm:spPr/>
      <dgm:t>
        <a:bodyPr/>
        <a:lstStyle/>
        <a:p>
          <a:endParaRPr lang="en-IN"/>
        </a:p>
      </dgm:t>
    </dgm:pt>
    <dgm:pt modelId="{F0B62A91-AF37-481C-AE6C-84553C95E6BD}" type="parTrans" cxnId="{D3BDA40F-1A49-4AEA-82A9-146B25771972}">
      <dgm:prSet/>
      <dgm:spPr/>
      <dgm:t>
        <a:bodyPr/>
        <a:lstStyle/>
        <a:p>
          <a:endParaRPr lang="en-IN"/>
        </a:p>
      </dgm:t>
    </dgm:pt>
    <dgm:pt modelId="{9C1EB209-EFD9-448D-8C3E-C577D10E61F3}">
      <dgm:prSet phldrT="[Text]"/>
      <dgm:spPr/>
      <dgm:t>
        <a:bodyPr/>
        <a:lstStyle/>
        <a:p>
          <a:r>
            <a:rPr lang="en-IN" dirty="0"/>
            <a:t>Direct consultancy</a:t>
          </a:r>
        </a:p>
      </dgm:t>
    </dgm:pt>
    <dgm:pt modelId="{316599CD-E84F-4878-8C87-B6002CB46A3C}" type="parTrans" cxnId="{79ABFB80-DE1B-47AA-8A1D-9423551259B9}">
      <dgm:prSet/>
      <dgm:spPr/>
      <dgm:t>
        <a:bodyPr/>
        <a:lstStyle/>
        <a:p>
          <a:endParaRPr lang="en-IN"/>
        </a:p>
      </dgm:t>
    </dgm:pt>
    <dgm:pt modelId="{7547C5A3-3F38-4918-9891-3003FB149164}" type="sibTrans" cxnId="{79ABFB80-DE1B-47AA-8A1D-9423551259B9}">
      <dgm:prSet/>
      <dgm:spPr/>
      <dgm:t>
        <a:bodyPr/>
        <a:lstStyle/>
        <a:p>
          <a:endParaRPr lang="en-IN"/>
        </a:p>
      </dgm:t>
    </dgm:pt>
    <dgm:pt modelId="{D7C5626C-340D-4282-A9F9-79BCC47BC0AA}">
      <dgm:prSet phldrT="[Text]"/>
      <dgm:spPr/>
      <dgm:t>
        <a:bodyPr/>
        <a:lstStyle/>
        <a:p>
          <a:r>
            <a:rPr lang="en-IN" dirty="0"/>
            <a:t>Tips </a:t>
          </a:r>
          <a:r>
            <a:rPr lang="en-IN" b="0" i="0" dirty="0"/>
            <a:t>for Cattle Care</a:t>
          </a:r>
          <a:endParaRPr lang="en-IN" dirty="0"/>
        </a:p>
      </dgm:t>
    </dgm:pt>
    <dgm:pt modelId="{2698FD39-1346-4B31-904B-0C9E7203D23D}" type="sibTrans" cxnId="{30F52B34-B5C6-4BCE-8536-6EAC595E84BA}">
      <dgm:prSet/>
      <dgm:spPr/>
      <dgm:t>
        <a:bodyPr/>
        <a:lstStyle/>
        <a:p>
          <a:endParaRPr lang="en-IN"/>
        </a:p>
      </dgm:t>
    </dgm:pt>
    <dgm:pt modelId="{06C368AE-6D28-4A8B-863F-CF1A7F0314EC}" type="parTrans" cxnId="{30F52B34-B5C6-4BCE-8536-6EAC595E84BA}">
      <dgm:prSet/>
      <dgm:spPr/>
      <dgm:t>
        <a:bodyPr/>
        <a:lstStyle/>
        <a:p>
          <a:endParaRPr lang="en-IN"/>
        </a:p>
      </dgm:t>
    </dgm:pt>
    <dgm:pt modelId="{03CD76CD-5C5E-4A8B-A190-45BBE9F46EB3}">
      <dgm:prSet phldrT="[Text]"/>
      <dgm:spPr/>
      <dgm:t>
        <a:bodyPr/>
        <a:lstStyle/>
        <a:p>
          <a:r>
            <a:rPr lang="en-IN" dirty="0"/>
            <a:t>Video call </a:t>
          </a:r>
        </a:p>
      </dgm:t>
    </dgm:pt>
    <dgm:pt modelId="{52C4EF0C-3662-4044-B9D9-AF89CAB27016}" type="parTrans" cxnId="{4F882038-6937-4DBB-9F93-A097B6E0CF19}">
      <dgm:prSet/>
      <dgm:spPr/>
      <dgm:t>
        <a:bodyPr/>
        <a:lstStyle/>
        <a:p>
          <a:endParaRPr lang="en-IN"/>
        </a:p>
      </dgm:t>
    </dgm:pt>
    <dgm:pt modelId="{83833DFA-C2AB-4664-A5F5-B9AF302768F5}" type="sibTrans" cxnId="{4F882038-6937-4DBB-9F93-A097B6E0CF19}">
      <dgm:prSet/>
      <dgm:spPr/>
      <dgm:t>
        <a:bodyPr/>
        <a:lstStyle/>
        <a:p>
          <a:endParaRPr lang="en-IN"/>
        </a:p>
      </dgm:t>
    </dgm:pt>
    <dgm:pt modelId="{DE2839E4-D9EA-4444-BD43-BDBE84567F13}">
      <dgm:prSet phldrT="[Text]"/>
      <dgm:spPr/>
      <dgm:t>
        <a:bodyPr/>
        <a:lstStyle/>
        <a:p>
          <a:r>
            <a:rPr lang="en-IN" dirty="0"/>
            <a:t>Assistance</a:t>
          </a:r>
        </a:p>
      </dgm:t>
    </dgm:pt>
    <dgm:pt modelId="{7607E181-70F1-4362-A0E9-653DDA624AF5}" type="parTrans" cxnId="{DEED39EA-1F87-4092-BC6B-DF7731C167EB}">
      <dgm:prSet/>
      <dgm:spPr/>
      <dgm:t>
        <a:bodyPr/>
        <a:lstStyle/>
        <a:p>
          <a:endParaRPr lang="en-IN"/>
        </a:p>
      </dgm:t>
    </dgm:pt>
    <dgm:pt modelId="{4AE1BC6F-1A1F-4F96-A8B2-FF5C5CF9BE4F}" type="sibTrans" cxnId="{DEED39EA-1F87-4092-BC6B-DF7731C167EB}">
      <dgm:prSet/>
      <dgm:spPr/>
      <dgm:t>
        <a:bodyPr/>
        <a:lstStyle/>
        <a:p>
          <a:endParaRPr lang="en-IN"/>
        </a:p>
      </dgm:t>
    </dgm:pt>
    <dgm:pt modelId="{3AAB9435-3A3D-445F-9C1B-375780F22009}">
      <dgm:prSet phldrT="[Text]"/>
      <dgm:spPr/>
      <dgm:t>
        <a:bodyPr/>
        <a:lstStyle/>
        <a:p>
          <a:r>
            <a:rPr lang="en-IN" dirty="0"/>
            <a:t>Consultancy</a:t>
          </a:r>
        </a:p>
      </dgm:t>
    </dgm:pt>
    <dgm:pt modelId="{F8ACCBE1-FA3F-48CC-BFF8-C107B6D6BA70}" type="parTrans" cxnId="{6EE4416D-1BB8-48CB-851B-23BDB83BE332}">
      <dgm:prSet/>
      <dgm:spPr/>
      <dgm:t>
        <a:bodyPr/>
        <a:lstStyle/>
        <a:p>
          <a:endParaRPr lang="en-IN"/>
        </a:p>
      </dgm:t>
    </dgm:pt>
    <dgm:pt modelId="{8E170A8B-AD76-4A4C-AA49-49C2279F7F67}" type="sibTrans" cxnId="{6EE4416D-1BB8-48CB-851B-23BDB83BE332}">
      <dgm:prSet/>
      <dgm:spPr/>
      <dgm:t>
        <a:bodyPr/>
        <a:lstStyle/>
        <a:p>
          <a:endParaRPr lang="en-IN"/>
        </a:p>
      </dgm:t>
    </dgm:pt>
    <dgm:pt modelId="{80CB5DFF-7F43-4DDF-90BF-F2047899A129}" type="pres">
      <dgm:prSet presAssocID="{95EE3E82-6F28-46B0-A5FA-0E20DDCBB4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22E3D5-1185-4AAE-B97B-9455D0B5E90E}" type="pres">
      <dgm:prSet presAssocID="{6ED6C7CE-989A-4EA4-81D4-86E0C3FF2974}" presName="hierRoot1" presStyleCnt="0"/>
      <dgm:spPr/>
    </dgm:pt>
    <dgm:pt modelId="{FA4E81A6-4E4D-489D-9127-AE4C28D6BF9E}" type="pres">
      <dgm:prSet presAssocID="{6ED6C7CE-989A-4EA4-81D4-86E0C3FF2974}" presName="composite" presStyleCnt="0"/>
      <dgm:spPr/>
    </dgm:pt>
    <dgm:pt modelId="{ABD6BCE4-F3DA-4588-B1A5-81F4261F9AB4}" type="pres">
      <dgm:prSet presAssocID="{6ED6C7CE-989A-4EA4-81D4-86E0C3FF2974}" presName="background" presStyleLbl="node0" presStyleIdx="0" presStyleCnt="1"/>
      <dgm:spPr>
        <a:solidFill>
          <a:srgbClr val="020840"/>
        </a:solidFill>
      </dgm:spPr>
    </dgm:pt>
    <dgm:pt modelId="{55B14C1F-5BB4-4636-BEDF-4C5403F0E9E4}" type="pres">
      <dgm:prSet presAssocID="{6ED6C7CE-989A-4EA4-81D4-86E0C3FF297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235184-D435-4452-BFF4-FB9762156E99}" type="pres">
      <dgm:prSet presAssocID="{6ED6C7CE-989A-4EA4-81D4-86E0C3FF2974}" presName="hierChild2" presStyleCnt="0"/>
      <dgm:spPr/>
    </dgm:pt>
    <dgm:pt modelId="{759669C5-C87F-4D6A-8482-0B27A39EF761}" type="pres">
      <dgm:prSet presAssocID="{06C368AE-6D28-4A8B-863F-CF1A7F0314EC}" presName="Name10" presStyleLbl="parChTrans1D2" presStyleIdx="0" presStyleCnt="5"/>
      <dgm:spPr/>
      <dgm:t>
        <a:bodyPr/>
        <a:lstStyle/>
        <a:p>
          <a:endParaRPr lang="en-US"/>
        </a:p>
      </dgm:t>
    </dgm:pt>
    <dgm:pt modelId="{F2D8A7BA-55DE-4479-8CB8-FAC867E1E61E}" type="pres">
      <dgm:prSet presAssocID="{D7C5626C-340D-4282-A9F9-79BCC47BC0AA}" presName="hierRoot2" presStyleCnt="0"/>
      <dgm:spPr/>
    </dgm:pt>
    <dgm:pt modelId="{AFAE7F6F-8A26-4485-995B-24064C92DABE}" type="pres">
      <dgm:prSet presAssocID="{D7C5626C-340D-4282-A9F9-79BCC47BC0AA}" presName="composite2" presStyleCnt="0"/>
      <dgm:spPr/>
    </dgm:pt>
    <dgm:pt modelId="{377EB579-75DE-4DA4-8F41-5559E96EDDF1}" type="pres">
      <dgm:prSet presAssocID="{D7C5626C-340D-4282-A9F9-79BCC47BC0AA}" presName="background2" presStyleLbl="node2" presStyleIdx="0" presStyleCnt="5"/>
      <dgm:spPr>
        <a:solidFill>
          <a:schemeClr val="accent6">
            <a:lumMod val="50000"/>
          </a:schemeClr>
        </a:solidFill>
      </dgm:spPr>
    </dgm:pt>
    <dgm:pt modelId="{3458BD6D-0751-4D84-8F8C-C240A99A39BB}" type="pres">
      <dgm:prSet presAssocID="{D7C5626C-340D-4282-A9F9-79BCC47BC0AA}" presName="text2" presStyleLbl="fgAcc2" presStyleIdx="0" presStyleCnt="5" custLinFactNeighborX="-21441" custLinFactNeighborY="1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900B4F-033A-419F-84DD-86A4E4DDADBD}" type="pres">
      <dgm:prSet presAssocID="{D7C5626C-340D-4282-A9F9-79BCC47BC0AA}" presName="hierChild3" presStyleCnt="0"/>
      <dgm:spPr/>
    </dgm:pt>
    <dgm:pt modelId="{DFA7C74A-5217-44A6-A67F-679F7C954DB3}" type="pres">
      <dgm:prSet presAssocID="{316599CD-E84F-4878-8C87-B6002CB46A3C}" presName="Name10" presStyleLbl="parChTrans1D2" presStyleIdx="1" presStyleCnt="5"/>
      <dgm:spPr/>
      <dgm:t>
        <a:bodyPr/>
        <a:lstStyle/>
        <a:p>
          <a:endParaRPr lang="en-US"/>
        </a:p>
      </dgm:t>
    </dgm:pt>
    <dgm:pt modelId="{B961C5B4-BE8C-41B5-B5AE-BE4F2D1E21E7}" type="pres">
      <dgm:prSet presAssocID="{9C1EB209-EFD9-448D-8C3E-C577D10E61F3}" presName="hierRoot2" presStyleCnt="0"/>
      <dgm:spPr/>
    </dgm:pt>
    <dgm:pt modelId="{6576AA4E-1D21-416A-913D-0E130C41FCE2}" type="pres">
      <dgm:prSet presAssocID="{9C1EB209-EFD9-448D-8C3E-C577D10E61F3}" presName="composite2" presStyleCnt="0"/>
      <dgm:spPr/>
    </dgm:pt>
    <dgm:pt modelId="{901BCAB0-AFF4-4837-B6CD-2693BE35EBF8}" type="pres">
      <dgm:prSet presAssocID="{9C1EB209-EFD9-448D-8C3E-C577D10E61F3}" presName="background2" presStyleLbl="node2" presStyleIdx="1" presStyleCnt="5"/>
      <dgm:spPr>
        <a:solidFill>
          <a:schemeClr val="accent6">
            <a:lumMod val="50000"/>
          </a:schemeClr>
        </a:solidFill>
      </dgm:spPr>
    </dgm:pt>
    <dgm:pt modelId="{729C22B3-9569-4702-BB31-134E92D706B6}" type="pres">
      <dgm:prSet presAssocID="{9C1EB209-EFD9-448D-8C3E-C577D10E61F3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53B0DE-402F-44AD-8313-1010B907C5B5}" type="pres">
      <dgm:prSet presAssocID="{9C1EB209-EFD9-448D-8C3E-C577D10E61F3}" presName="hierChild3" presStyleCnt="0"/>
      <dgm:spPr/>
    </dgm:pt>
    <dgm:pt modelId="{00C06CDA-4BE3-4824-BF10-29003AD90A2E}" type="pres">
      <dgm:prSet presAssocID="{52C4EF0C-3662-4044-B9D9-AF89CAB27016}" presName="Name17" presStyleLbl="parChTrans1D3" presStyleIdx="0" presStyleCnt="3"/>
      <dgm:spPr/>
      <dgm:t>
        <a:bodyPr/>
        <a:lstStyle/>
        <a:p>
          <a:endParaRPr lang="en-US"/>
        </a:p>
      </dgm:t>
    </dgm:pt>
    <dgm:pt modelId="{A6CA47C1-C89C-440B-96F7-B608C46CF722}" type="pres">
      <dgm:prSet presAssocID="{03CD76CD-5C5E-4A8B-A190-45BBE9F46EB3}" presName="hierRoot3" presStyleCnt="0"/>
      <dgm:spPr/>
    </dgm:pt>
    <dgm:pt modelId="{7723D790-7584-478B-A082-2A12E339493D}" type="pres">
      <dgm:prSet presAssocID="{03CD76CD-5C5E-4A8B-A190-45BBE9F46EB3}" presName="composite3" presStyleCnt="0"/>
      <dgm:spPr/>
    </dgm:pt>
    <dgm:pt modelId="{69FFC0C8-8616-4D95-9012-AED5879E1813}" type="pres">
      <dgm:prSet presAssocID="{03CD76CD-5C5E-4A8B-A190-45BBE9F46EB3}" presName="background3" presStyleLbl="node3" presStyleIdx="0" presStyleCnt="3"/>
      <dgm:spPr>
        <a:solidFill>
          <a:schemeClr val="accent6">
            <a:lumMod val="60000"/>
            <a:lumOff val="40000"/>
          </a:schemeClr>
        </a:solidFill>
      </dgm:spPr>
    </dgm:pt>
    <dgm:pt modelId="{1D1CDB95-52E3-49DF-AE8A-F79E95675AE0}" type="pres">
      <dgm:prSet presAssocID="{03CD76CD-5C5E-4A8B-A190-45BBE9F46EB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D34B10-BCD1-475C-9F45-F36DD3DF5088}" type="pres">
      <dgm:prSet presAssocID="{03CD76CD-5C5E-4A8B-A190-45BBE9F46EB3}" presName="hierChild4" presStyleCnt="0"/>
      <dgm:spPr/>
    </dgm:pt>
    <dgm:pt modelId="{13F27D93-67A8-4C7E-99D4-D4EAA17A18DA}" type="pres">
      <dgm:prSet presAssocID="{34733447-9B9B-4B41-91E1-A4D30C51F4C3}" presName="Name10" presStyleLbl="parChTrans1D2" presStyleIdx="2" presStyleCnt="5"/>
      <dgm:spPr/>
      <dgm:t>
        <a:bodyPr/>
        <a:lstStyle/>
        <a:p>
          <a:endParaRPr lang="en-US"/>
        </a:p>
      </dgm:t>
    </dgm:pt>
    <dgm:pt modelId="{683423E6-546C-4AA2-B2B5-985DBC6328BA}" type="pres">
      <dgm:prSet presAssocID="{2B407211-47DD-431B-B416-0CF728D71EE9}" presName="hierRoot2" presStyleCnt="0"/>
      <dgm:spPr/>
    </dgm:pt>
    <dgm:pt modelId="{8DDE37DD-6A48-4051-A0C4-0425A55CC623}" type="pres">
      <dgm:prSet presAssocID="{2B407211-47DD-431B-B416-0CF728D71EE9}" presName="composite2" presStyleCnt="0"/>
      <dgm:spPr/>
    </dgm:pt>
    <dgm:pt modelId="{BFE7CC4D-DB6A-40E2-B87F-9CCC8EF91C42}" type="pres">
      <dgm:prSet presAssocID="{2B407211-47DD-431B-B416-0CF728D71EE9}" presName="background2" presStyleLbl="node2" presStyleIdx="2" presStyleCnt="5"/>
      <dgm:spPr>
        <a:solidFill>
          <a:schemeClr val="accent6">
            <a:lumMod val="50000"/>
          </a:schemeClr>
        </a:solidFill>
      </dgm:spPr>
    </dgm:pt>
    <dgm:pt modelId="{F5168954-037B-46DE-8789-37E32A068A12}" type="pres">
      <dgm:prSet presAssocID="{2B407211-47DD-431B-B416-0CF728D71EE9}" presName="text2" presStyleLbl="fgAcc2" presStyleIdx="2" presStyleCnt="5" custLinFactNeighborX="-439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9EDE5-18B2-4EE4-B265-BE449CDC483F}" type="pres">
      <dgm:prSet presAssocID="{2B407211-47DD-431B-B416-0CF728D71EE9}" presName="hierChild3" presStyleCnt="0"/>
      <dgm:spPr/>
    </dgm:pt>
    <dgm:pt modelId="{0371F50D-840B-4DB8-844B-997F735AB771}" type="pres">
      <dgm:prSet presAssocID="{F8ACCBE1-FA3F-48CC-BFF8-C107B6D6BA70}" presName="Name17" presStyleLbl="parChTrans1D3" presStyleIdx="1" presStyleCnt="3"/>
      <dgm:spPr/>
      <dgm:t>
        <a:bodyPr/>
        <a:lstStyle/>
        <a:p>
          <a:endParaRPr lang="en-US"/>
        </a:p>
      </dgm:t>
    </dgm:pt>
    <dgm:pt modelId="{85544124-3616-4ED4-AA98-986820B7A17D}" type="pres">
      <dgm:prSet presAssocID="{3AAB9435-3A3D-445F-9C1B-375780F22009}" presName="hierRoot3" presStyleCnt="0"/>
      <dgm:spPr/>
    </dgm:pt>
    <dgm:pt modelId="{8B0DEBDC-3AC6-47A9-BC88-AD6F20418E52}" type="pres">
      <dgm:prSet presAssocID="{3AAB9435-3A3D-445F-9C1B-375780F22009}" presName="composite3" presStyleCnt="0"/>
      <dgm:spPr/>
    </dgm:pt>
    <dgm:pt modelId="{3CB984B2-F2C9-44A1-B126-3539B8CB2196}" type="pres">
      <dgm:prSet presAssocID="{3AAB9435-3A3D-445F-9C1B-375780F22009}" presName="background3" presStyleLbl="node3" presStyleIdx="1" presStyleCnt="3"/>
      <dgm:spPr>
        <a:solidFill>
          <a:schemeClr val="accent6">
            <a:lumMod val="60000"/>
            <a:lumOff val="40000"/>
          </a:schemeClr>
        </a:solidFill>
      </dgm:spPr>
    </dgm:pt>
    <dgm:pt modelId="{BFCF624D-5966-4ED7-8CBF-FA0A4AEC6395}" type="pres">
      <dgm:prSet presAssocID="{3AAB9435-3A3D-445F-9C1B-375780F2200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07A7CC-C986-418E-8EF9-59B34A09FC34}" type="pres">
      <dgm:prSet presAssocID="{3AAB9435-3A3D-445F-9C1B-375780F22009}" presName="hierChild4" presStyleCnt="0"/>
      <dgm:spPr/>
    </dgm:pt>
    <dgm:pt modelId="{9AA335E8-BAD3-4DF7-A1CE-E519AD318B1A}" type="pres">
      <dgm:prSet presAssocID="{7607E181-70F1-4362-A0E9-653DDA624AF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6FE0B2F-786B-4EFD-B5EF-59F6F979A8D4}" type="pres">
      <dgm:prSet presAssocID="{DE2839E4-D9EA-4444-BD43-BDBE84567F13}" presName="hierRoot3" presStyleCnt="0"/>
      <dgm:spPr/>
    </dgm:pt>
    <dgm:pt modelId="{C6435B1A-1CA5-49E8-9ECB-994B209B3DE4}" type="pres">
      <dgm:prSet presAssocID="{DE2839E4-D9EA-4444-BD43-BDBE84567F13}" presName="composite3" presStyleCnt="0"/>
      <dgm:spPr/>
    </dgm:pt>
    <dgm:pt modelId="{0CA45765-6A01-4F80-990C-EFA3B4B58456}" type="pres">
      <dgm:prSet presAssocID="{DE2839E4-D9EA-4444-BD43-BDBE84567F13}" presName="background3" presStyleLbl="node3" presStyleIdx="2" presStyleCnt="3"/>
      <dgm:spPr>
        <a:solidFill>
          <a:schemeClr val="accent6">
            <a:lumMod val="60000"/>
            <a:lumOff val="40000"/>
          </a:schemeClr>
        </a:solidFill>
      </dgm:spPr>
    </dgm:pt>
    <dgm:pt modelId="{3437A5F6-A2C0-42BC-8EA5-A83EAD665F7B}" type="pres">
      <dgm:prSet presAssocID="{DE2839E4-D9EA-4444-BD43-BDBE84567F13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326C8-047E-47CC-875D-F427448CD289}" type="pres">
      <dgm:prSet presAssocID="{DE2839E4-D9EA-4444-BD43-BDBE84567F13}" presName="hierChild4" presStyleCnt="0"/>
      <dgm:spPr/>
    </dgm:pt>
    <dgm:pt modelId="{F86A44F6-BBFC-495F-B946-AF4A3AF0B935}" type="pres">
      <dgm:prSet presAssocID="{F0B62A91-AF37-481C-AE6C-84553C95E6BD}" presName="Name10" presStyleLbl="parChTrans1D2" presStyleIdx="3" presStyleCnt="5"/>
      <dgm:spPr/>
      <dgm:t>
        <a:bodyPr/>
        <a:lstStyle/>
        <a:p>
          <a:endParaRPr lang="en-US"/>
        </a:p>
      </dgm:t>
    </dgm:pt>
    <dgm:pt modelId="{CC16033C-8694-4A36-898C-975CE4F942AE}" type="pres">
      <dgm:prSet presAssocID="{6D1C7C0C-88BE-4354-867B-4B9C5D95CA28}" presName="hierRoot2" presStyleCnt="0"/>
      <dgm:spPr/>
    </dgm:pt>
    <dgm:pt modelId="{3EE11ADB-93C6-4DBB-8DD3-78C9FFA19BEE}" type="pres">
      <dgm:prSet presAssocID="{6D1C7C0C-88BE-4354-867B-4B9C5D95CA28}" presName="composite2" presStyleCnt="0"/>
      <dgm:spPr/>
    </dgm:pt>
    <dgm:pt modelId="{B5922970-0B7F-4FCC-A7FD-64040EEC7584}" type="pres">
      <dgm:prSet presAssocID="{6D1C7C0C-88BE-4354-867B-4B9C5D95CA28}" presName="background2" presStyleLbl="node2" presStyleIdx="3" presStyleCnt="5"/>
      <dgm:spPr>
        <a:solidFill>
          <a:schemeClr val="accent6">
            <a:lumMod val="50000"/>
          </a:schemeClr>
        </a:solidFill>
      </dgm:spPr>
    </dgm:pt>
    <dgm:pt modelId="{0BC49FDB-2AC1-4A36-9F24-6BE6647B661C}" type="pres">
      <dgm:prSet presAssocID="{6D1C7C0C-88BE-4354-867B-4B9C5D95CA28}" presName="text2" presStyleLbl="fgAcc2" presStyleIdx="3" presStyleCnt="5" custLinFactNeighborX="-25138" custLinFactNeighborY="11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CAEC54-5ED6-4C04-85BF-716B4A74F363}" type="pres">
      <dgm:prSet presAssocID="{6D1C7C0C-88BE-4354-867B-4B9C5D95CA28}" presName="hierChild3" presStyleCnt="0"/>
      <dgm:spPr/>
    </dgm:pt>
    <dgm:pt modelId="{C98E110B-4A32-4139-8F1A-125D7FC27713}" type="pres">
      <dgm:prSet presAssocID="{54213CE1-760E-435B-A348-950698199097}" presName="Name10" presStyleLbl="parChTrans1D2" presStyleIdx="4" presStyleCnt="5"/>
      <dgm:spPr/>
      <dgm:t>
        <a:bodyPr/>
        <a:lstStyle/>
        <a:p>
          <a:endParaRPr lang="en-US"/>
        </a:p>
      </dgm:t>
    </dgm:pt>
    <dgm:pt modelId="{206D03C1-A2EF-451E-9607-C3F943B46EBA}" type="pres">
      <dgm:prSet presAssocID="{568AFD09-C50B-474E-9DA7-46FF4D2C1675}" presName="hierRoot2" presStyleCnt="0"/>
      <dgm:spPr/>
    </dgm:pt>
    <dgm:pt modelId="{3736B9ED-0172-40AF-8682-2AC0496537CE}" type="pres">
      <dgm:prSet presAssocID="{568AFD09-C50B-474E-9DA7-46FF4D2C1675}" presName="composite2" presStyleCnt="0"/>
      <dgm:spPr/>
    </dgm:pt>
    <dgm:pt modelId="{E61DBD6D-D6D9-4D63-8887-326F1709C99C}" type="pres">
      <dgm:prSet presAssocID="{568AFD09-C50B-474E-9DA7-46FF4D2C1675}" presName="background2" presStyleLbl="node2" presStyleIdx="4" presStyleCnt="5"/>
      <dgm:spPr>
        <a:solidFill>
          <a:schemeClr val="accent6">
            <a:lumMod val="50000"/>
          </a:schemeClr>
        </a:solidFill>
      </dgm:spPr>
    </dgm:pt>
    <dgm:pt modelId="{B2610A7B-3CDC-4A2F-AE8A-74D608BDC7C2}" type="pres">
      <dgm:prSet presAssocID="{568AFD09-C50B-474E-9DA7-46FF4D2C1675}" presName="text2" presStyleLbl="fgAcc2" presStyleIdx="4" presStyleCnt="5" custLinFactNeighborX="-3894" custLinFactNeighborY="23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F96A2D-6124-4EBE-8D14-E7658F57681E}" type="pres">
      <dgm:prSet presAssocID="{568AFD09-C50B-474E-9DA7-46FF4D2C1675}" presName="hierChild3" presStyleCnt="0"/>
      <dgm:spPr/>
    </dgm:pt>
  </dgm:ptLst>
  <dgm:cxnLst>
    <dgm:cxn modelId="{E4DCCAB8-77F8-4751-8786-3E530F975D3F}" type="presOf" srcId="{34733447-9B9B-4B41-91E1-A4D30C51F4C3}" destId="{13F27D93-67A8-4C7E-99D4-D4EAA17A18DA}" srcOrd="0" destOrd="0" presId="urn:microsoft.com/office/officeart/2005/8/layout/hierarchy1"/>
    <dgm:cxn modelId="{5B689B90-3E85-49E6-BD76-B8337E1C8405}" srcId="{6ED6C7CE-989A-4EA4-81D4-86E0C3FF2974}" destId="{2B407211-47DD-431B-B416-0CF728D71EE9}" srcOrd="2" destOrd="0" parTransId="{34733447-9B9B-4B41-91E1-A4D30C51F4C3}" sibTransId="{983FDF97-BAF7-4AA0-9150-E25AC64C7819}"/>
    <dgm:cxn modelId="{C1B91B8B-C17C-4D51-8372-F42F7DD48AB6}" type="presOf" srcId="{316599CD-E84F-4878-8C87-B6002CB46A3C}" destId="{DFA7C74A-5217-44A6-A67F-679F7C954DB3}" srcOrd="0" destOrd="0" presId="urn:microsoft.com/office/officeart/2005/8/layout/hierarchy1"/>
    <dgm:cxn modelId="{79ABFB80-DE1B-47AA-8A1D-9423551259B9}" srcId="{6ED6C7CE-989A-4EA4-81D4-86E0C3FF2974}" destId="{9C1EB209-EFD9-448D-8C3E-C577D10E61F3}" srcOrd="1" destOrd="0" parTransId="{316599CD-E84F-4878-8C87-B6002CB46A3C}" sibTransId="{7547C5A3-3F38-4918-9891-3003FB149164}"/>
    <dgm:cxn modelId="{6675EABE-142D-4AFC-829A-F2B229386152}" type="presOf" srcId="{2B407211-47DD-431B-B416-0CF728D71EE9}" destId="{F5168954-037B-46DE-8789-37E32A068A12}" srcOrd="0" destOrd="0" presId="urn:microsoft.com/office/officeart/2005/8/layout/hierarchy1"/>
    <dgm:cxn modelId="{90506F7F-C7F4-4E88-A2C8-B034A8431030}" srcId="{6ED6C7CE-989A-4EA4-81D4-86E0C3FF2974}" destId="{568AFD09-C50B-474E-9DA7-46FF4D2C1675}" srcOrd="4" destOrd="0" parTransId="{54213CE1-760E-435B-A348-950698199097}" sibTransId="{5F828789-4AFF-4BAB-92A9-134A4B459634}"/>
    <dgm:cxn modelId="{2FCCC88E-58CE-4BC3-B38C-EE2A4C517C8C}" type="presOf" srcId="{06C368AE-6D28-4A8B-863F-CF1A7F0314EC}" destId="{759669C5-C87F-4D6A-8482-0B27A39EF761}" srcOrd="0" destOrd="0" presId="urn:microsoft.com/office/officeart/2005/8/layout/hierarchy1"/>
    <dgm:cxn modelId="{812A9ECB-1471-46B2-8D92-CBCFA56CEFB8}" type="presOf" srcId="{6ED6C7CE-989A-4EA4-81D4-86E0C3FF2974}" destId="{55B14C1F-5BB4-4636-BEDF-4C5403F0E9E4}" srcOrd="0" destOrd="0" presId="urn:microsoft.com/office/officeart/2005/8/layout/hierarchy1"/>
    <dgm:cxn modelId="{0FEE1214-512A-4E92-A6C0-EDB3BB50E2AC}" type="presOf" srcId="{52C4EF0C-3662-4044-B9D9-AF89CAB27016}" destId="{00C06CDA-4BE3-4824-BF10-29003AD90A2E}" srcOrd="0" destOrd="0" presId="urn:microsoft.com/office/officeart/2005/8/layout/hierarchy1"/>
    <dgm:cxn modelId="{266A26A5-DA2A-4D5F-B22C-984B65E5893B}" type="presOf" srcId="{D7C5626C-340D-4282-A9F9-79BCC47BC0AA}" destId="{3458BD6D-0751-4D84-8F8C-C240A99A39BB}" srcOrd="0" destOrd="0" presId="urn:microsoft.com/office/officeart/2005/8/layout/hierarchy1"/>
    <dgm:cxn modelId="{E3E176A8-405B-4D79-B1BA-5865CED21D8D}" type="presOf" srcId="{54213CE1-760E-435B-A348-950698199097}" destId="{C98E110B-4A32-4139-8F1A-125D7FC27713}" srcOrd="0" destOrd="0" presId="urn:microsoft.com/office/officeart/2005/8/layout/hierarchy1"/>
    <dgm:cxn modelId="{7CC8571F-10C9-49F7-8177-0176D0CF1010}" type="presOf" srcId="{03CD76CD-5C5E-4A8B-A190-45BBE9F46EB3}" destId="{1D1CDB95-52E3-49DF-AE8A-F79E95675AE0}" srcOrd="0" destOrd="0" presId="urn:microsoft.com/office/officeart/2005/8/layout/hierarchy1"/>
    <dgm:cxn modelId="{BDA3183A-E169-4E21-A66F-312B73CF091B}" type="presOf" srcId="{95EE3E82-6F28-46B0-A5FA-0E20DDCBB4D2}" destId="{80CB5DFF-7F43-4DDF-90BF-F2047899A129}" srcOrd="0" destOrd="0" presId="urn:microsoft.com/office/officeart/2005/8/layout/hierarchy1"/>
    <dgm:cxn modelId="{217C9420-5DDC-45BC-AEF0-46DE05C759F5}" type="presOf" srcId="{7607E181-70F1-4362-A0E9-653DDA624AF5}" destId="{9AA335E8-BAD3-4DF7-A1CE-E519AD318B1A}" srcOrd="0" destOrd="0" presId="urn:microsoft.com/office/officeart/2005/8/layout/hierarchy1"/>
    <dgm:cxn modelId="{11C01292-CA1F-48B6-AC98-6CE68B18500D}" type="presOf" srcId="{6D1C7C0C-88BE-4354-867B-4B9C5D95CA28}" destId="{0BC49FDB-2AC1-4A36-9F24-6BE6647B661C}" srcOrd="0" destOrd="0" presId="urn:microsoft.com/office/officeart/2005/8/layout/hierarchy1"/>
    <dgm:cxn modelId="{30F52B34-B5C6-4BCE-8536-6EAC595E84BA}" srcId="{6ED6C7CE-989A-4EA4-81D4-86E0C3FF2974}" destId="{D7C5626C-340D-4282-A9F9-79BCC47BC0AA}" srcOrd="0" destOrd="0" parTransId="{06C368AE-6D28-4A8B-863F-CF1A7F0314EC}" sibTransId="{2698FD39-1346-4B31-904B-0C9E7203D23D}"/>
    <dgm:cxn modelId="{DEED39EA-1F87-4092-BC6B-DF7731C167EB}" srcId="{2B407211-47DD-431B-B416-0CF728D71EE9}" destId="{DE2839E4-D9EA-4444-BD43-BDBE84567F13}" srcOrd="1" destOrd="0" parTransId="{7607E181-70F1-4362-A0E9-653DDA624AF5}" sibTransId="{4AE1BC6F-1A1F-4F96-A8B2-FF5C5CF9BE4F}"/>
    <dgm:cxn modelId="{B47E53D3-8052-4B24-A198-79C2CC37AE41}" type="presOf" srcId="{3AAB9435-3A3D-445F-9C1B-375780F22009}" destId="{BFCF624D-5966-4ED7-8CBF-FA0A4AEC6395}" srcOrd="0" destOrd="0" presId="urn:microsoft.com/office/officeart/2005/8/layout/hierarchy1"/>
    <dgm:cxn modelId="{F0C3BF26-4B42-448C-A88A-33B558DA6112}" type="presOf" srcId="{F0B62A91-AF37-481C-AE6C-84553C95E6BD}" destId="{F86A44F6-BBFC-495F-B946-AF4A3AF0B935}" srcOrd="0" destOrd="0" presId="urn:microsoft.com/office/officeart/2005/8/layout/hierarchy1"/>
    <dgm:cxn modelId="{D3BDA40F-1A49-4AEA-82A9-146B25771972}" srcId="{6ED6C7CE-989A-4EA4-81D4-86E0C3FF2974}" destId="{6D1C7C0C-88BE-4354-867B-4B9C5D95CA28}" srcOrd="3" destOrd="0" parTransId="{F0B62A91-AF37-481C-AE6C-84553C95E6BD}" sibTransId="{5E56C84C-9A43-43E5-9FD4-84D05B0E65DA}"/>
    <dgm:cxn modelId="{D2055832-343A-46ED-AF6E-B7EA0ABEFB65}" type="presOf" srcId="{F8ACCBE1-FA3F-48CC-BFF8-C107B6D6BA70}" destId="{0371F50D-840B-4DB8-844B-997F735AB771}" srcOrd="0" destOrd="0" presId="urn:microsoft.com/office/officeart/2005/8/layout/hierarchy1"/>
    <dgm:cxn modelId="{4F882038-6937-4DBB-9F93-A097B6E0CF19}" srcId="{9C1EB209-EFD9-448D-8C3E-C577D10E61F3}" destId="{03CD76CD-5C5E-4A8B-A190-45BBE9F46EB3}" srcOrd="0" destOrd="0" parTransId="{52C4EF0C-3662-4044-B9D9-AF89CAB27016}" sibTransId="{83833DFA-C2AB-4664-A5F5-B9AF302768F5}"/>
    <dgm:cxn modelId="{E82FC6C7-0838-44C1-9719-5DB7E54A9A16}" type="presOf" srcId="{9C1EB209-EFD9-448D-8C3E-C577D10E61F3}" destId="{729C22B3-9569-4702-BB31-134E92D706B6}" srcOrd="0" destOrd="0" presId="urn:microsoft.com/office/officeart/2005/8/layout/hierarchy1"/>
    <dgm:cxn modelId="{A9C4CD77-475F-4E0B-BF9F-3635CEBFDB90}" type="presOf" srcId="{DE2839E4-D9EA-4444-BD43-BDBE84567F13}" destId="{3437A5F6-A2C0-42BC-8EA5-A83EAD665F7B}" srcOrd="0" destOrd="0" presId="urn:microsoft.com/office/officeart/2005/8/layout/hierarchy1"/>
    <dgm:cxn modelId="{94018F1B-99F9-4F9D-8E28-CAD6C29998DC}" srcId="{95EE3E82-6F28-46B0-A5FA-0E20DDCBB4D2}" destId="{6ED6C7CE-989A-4EA4-81D4-86E0C3FF2974}" srcOrd="0" destOrd="0" parTransId="{5DF31FEA-451D-4EBA-A6C9-CF88D6DD8185}" sibTransId="{4BF5B9C4-6406-4B1F-BF6E-DD1651F5DFD7}"/>
    <dgm:cxn modelId="{6EE4416D-1BB8-48CB-851B-23BDB83BE332}" srcId="{2B407211-47DD-431B-B416-0CF728D71EE9}" destId="{3AAB9435-3A3D-445F-9C1B-375780F22009}" srcOrd="0" destOrd="0" parTransId="{F8ACCBE1-FA3F-48CC-BFF8-C107B6D6BA70}" sibTransId="{8E170A8B-AD76-4A4C-AA49-49C2279F7F67}"/>
    <dgm:cxn modelId="{839C82CB-EEE3-471E-8244-340DF4BCCCEA}" type="presOf" srcId="{568AFD09-C50B-474E-9DA7-46FF4D2C1675}" destId="{B2610A7B-3CDC-4A2F-AE8A-74D608BDC7C2}" srcOrd="0" destOrd="0" presId="urn:microsoft.com/office/officeart/2005/8/layout/hierarchy1"/>
    <dgm:cxn modelId="{B809A978-D9EE-4F5D-87FA-510486E9A212}" type="presParOf" srcId="{80CB5DFF-7F43-4DDF-90BF-F2047899A129}" destId="{1322E3D5-1185-4AAE-B97B-9455D0B5E90E}" srcOrd="0" destOrd="0" presId="urn:microsoft.com/office/officeart/2005/8/layout/hierarchy1"/>
    <dgm:cxn modelId="{19771F2A-90F6-4200-BCF0-8D98330E7CDC}" type="presParOf" srcId="{1322E3D5-1185-4AAE-B97B-9455D0B5E90E}" destId="{FA4E81A6-4E4D-489D-9127-AE4C28D6BF9E}" srcOrd="0" destOrd="0" presId="urn:microsoft.com/office/officeart/2005/8/layout/hierarchy1"/>
    <dgm:cxn modelId="{97F35201-F5EB-48BA-8339-16588257357E}" type="presParOf" srcId="{FA4E81A6-4E4D-489D-9127-AE4C28D6BF9E}" destId="{ABD6BCE4-F3DA-4588-B1A5-81F4261F9AB4}" srcOrd="0" destOrd="0" presId="urn:microsoft.com/office/officeart/2005/8/layout/hierarchy1"/>
    <dgm:cxn modelId="{5E72C63C-E96D-4391-9408-86650F456034}" type="presParOf" srcId="{FA4E81A6-4E4D-489D-9127-AE4C28D6BF9E}" destId="{55B14C1F-5BB4-4636-BEDF-4C5403F0E9E4}" srcOrd="1" destOrd="0" presId="urn:microsoft.com/office/officeart/2005/8/layout/hierarchy1"/>
    <dgm:cxn modelId="{3B606060-C8AA-43EE-AA16-51DDC92B466C}" type="presParOf" srcId="{1322E3D5-1185-4AAE-B97B-9455D0B5E90E}" destId="{FC235184-D435-4452-BFF4-FB9762156E99}" srcOrd="1" destOrd="0" presId="urn:microsoft.com/office/officeart/2005/8/layout/hierarchy1"/>
    <dgm:cxn modelId="{682A8142-C234-4339-B019-81DCED5FAD54}" type="presParOf" srcId="{FC235184-D435-4452-BFF4-FB9762156E99}" destId="{759669C5-C87F-4D6A-8482-0B27A39EF761}" srcOrd="0" destOrd="0" presId="urn:microsoft.com/office/officeart/2005/8/layout/hierarchy1"/>
    <dgm:cxn modelId="{36924E0B-BD6E-44F6-ABAE-C58E25100E9E}" type="presParOf" srcId="{FC235184-D435-4452-BFF4-FB9762156E99}" destId="{F2D8A7BA-55DE-4479-8CB8-FAC867E1E61E}" srcOrd="1" destOrd="0" presId="urn:microsoft.com/office/officeart/2005/8/layout/hierarchy1"/>
    <dgm:cxn modelId="{26E8C34E-4233-444C-A20A-1F1D18A789E7}" type="presParOf" srcId="{F2D8A7BA-55DE-4479-8CB8-FAC867E1E61E}" destId="{AFAE7F6F-8A26-4485-995B-24064C92DABE}" srcOrd="0" destOrd="0" presId="urn:microsoft.com/office/officeart/2005/8/layout/hierarchy1"/>
    <dgm:cxn modelId="{F73023A2-7A2D-41DF-9ABE-339567ED30F3}" type="presParOf" srcId="{AFAE7F6F-8A26-4485-995B-24064C92DABE}" destId="{377EB579-75DE-4DA4-8F41-5559E96EDDF1}" srcOrd="0" destOrd="0" presId="urn:microsoft.com/office/officeart/2005/8/layout/hierarchy1"/>
    <dgm:cxn modelId="{81607D85-A17D-47C2-9545-26A8FCB6521F}" type="presParOf" srcId="{AFAE7F6F-8A26-4485-995B-24064C92DABE}" destId="{3458BD6D-0751-4D84-8F8C-C240A99A39BB}" srcOrd="1" destOrd="0" presId="urn:microsoft.com/office/officeart/2005/8/layout/hierarchy1"/>
    <dgm:cxn modelId="{3F20955A-E79E-45B8-821D-C3805DCF66A5}" type="presParOf" srcId="{F2D8A7BA-55DE-4479-8CB8-FAC867E1E61E}" destId="{F8900B4F-033A-419F-84DD-86A4E4DDADBD}" srcOrd="1" destOrd="0" presId="urn:microsoft.com/office/officeart/2005/8/layout/hierarchy1"/>
    <dgm:cxn modelId="{CD65D819-D7DE-4CA1-8DD2-EB5DF15092D4}" type="presParOf" srcId="{FC235184-D435-4452-BFF4-FB9762156E99}" destId="{DFA7C74A-5217-44A6-A67F-679F7C954DB3}" srcOrd="2" destOrd="0" presId="urn:microsoft.com/office/officeart/2005/8/layout/hierarchy1"/>
    <dgm:cxn modelId="{2A704E97-A93C-481D-81DF-C61793098082}" type="presParOf" srcId="{FC235184-D435-4452-BFF4-FB9762156E99}" destId="{B961C5B4-BE8C-41B5-B5AE-BE4F2D1E21E7}" srcOrd="3" destOrd="0" presId="urn:microsoft.com/office/officeart/2005/8/layout/hierarchy1"/>
    <dgm:cxn modelId="{2D527C8E-58EA-4CA2-853A-F7468E6C8993}" type="presParOf" srcId="{B961C5B4-BE8C-41B5-B5AE-BE4F2D1E21E7}" destId="{6576AA4E-1D21-416A-913D-0E130C41FCE2}" srcOrd="0" destOrd="0" presId="urn:microsoft.com/office/officeart/2005/8/layout/hierarchy1"/>
    <dgm:cxn modelId="{F0B94C91-D7F5-4302-829B-CCD8701C0BAC}" type="presParOf" srcId="{6576AA4E-1D21-416A-913D-0E130C41FCE2}" destId="{901BCAB0-AFF4-4837-B6CD-2693BE35EBF8}" srcOrd="0" destOrd="0" presId="urn:microsoft.com/office/officeart/2005/8/layout/hierarchy1"/>
    <dgm:cxn modelId="{CB0F1041-6830-4F90-9CA8-B7ABD6A4F182}" type="presParOf" srcId="{6576AA4E-1D21-416A-913D-0E130C41FCE2}" destId="{729C22B3-9569-4702-BB31-134E92D706B6}" srcOrd="1" destOrd="0" presId="urn:microsoft.com/office/officeart/2005/8/layout/hierarchy1"/>
    <dgm:cxn modelId="{C298BB64-DE62-4FBE-A973-82F7322EE2B6}" type="presParOf" srcId="{B961C5B4-BE8C-41B5-B5AE-BE4F2D1E21E7}" destId="{EE53B0DE-402F-44AD-8313-1010B907C5B5}" srcOrd="1" destOrd="0" presId="urn:microsoft.com/office/officeart/2005/8/layout/hierarchy1"/>
    <dgm:cxn modelId="{5A4908BD-7E58-4EAE-81E8-189018E73C07}" type="presParOf" srcId="{EE53B0DE-402F-44AD-8313-1010B907C5B5}" destId="{00C06CDA-4BE3-4824-BF10-29003AD90A2E}" srcOrd="0" destOrd="0" presId="urn:microsoft.com/office/officeart/2005/8/layout/hierarchy1"/>
    <dgm:cxn modelId="{13263AEC-B775-488D-B793-DEFEB37ECF64}" type="presParOf" srcId="{EE53B0DE-402F-44AD-8313-1010B907C5B5}" destId="{A6CA47C1-C89C-440B-96F7-B608C46CF722}" srcOrd="1" destOrd="0" presId="urn:microsoft.com/office/officeart/2005/8/layout/hierarchy1"/>
    <dgm:cxn modelId="{4627D923-3F58-4628-8BB4-0803AE94BCCB}" type="presParOf" srcId="{A6CA47C1-C89C-440B-96F7-B608C46CF722}" destId="{7723D790-7584-478B-A082-2A12E339493D}" srcOrd="0" destOrd="0" presId="urn:microsoft.com/office/officeart/2005/8/layout/hierarchy1"/>
    <dgm:cxn modelId="{1398DDA9-A421-4D07-8424-BA46309ADAAC}" type="presParOf" srcId="{7723D790-7584-478B-A082-2A12E339493D}" destId="{69FFC0C8-8616-4D95-9012-AED5879E1813}" srcOrd="0" destOrd="0" presId="urn:microsoft.com/office/officeart/2005/8/layout/hierarchy1"/>
    <dgm:cxn modelId="{5D0007BF-E9B8-40DA-BB26-C6AACEDD4983}" type="presParOf" srcId="{7723D790-7584-478B-A082-2A12E339493D}" destId="{1D1CDB95-52E3-49DF-AE8A-F79E95675AE0}" srcOrd="1" destOrd="0" presId="urn:microsoft.com/office/officeart/2005/8/layout/hierarchy1"/>
    <dgm:cxn modelId="{82B3D292-919A-4609-9992-C6377E2F19B9}" type="presParOf" srcId="{A6CA47C1-C89C-440B-96F7-B608C46CF722}" destId="{2DD34B10-BCD1-475C-9F45-F36DD3DF5088}" srcOrd="1" destOrd="0" presId="urn:microsoft.com/office/officeart/2005/8/layout/hierarchy1"/>
    <dgm:cxn modelId="{97069718-853A-4DD8-8D39-5201390E7FF6}" type="presParOf" srcId="{FC235184-D435-4452-BFF4-FB9762156E99}" destId="{13F27D93-67A8-4C7E-99D4-D4EAA17A18DA}" srcOrd="4" destOrd="0" presId="urn:microsoft.com/office/officeart/2005/8/layout/hierarchy1"/>
    <dgm:cxn modelId="{22C53AB3-9FA0-4C46-BDE7-0461AD16F248}" type="presParOf" srcId="{FC235184-D435-4452-BFF4-FB9762156E99}" destId="{683423E6-546C-4AA2-B2B5-985DBC6328BA}" srcOrd="5" destOrd="0" presId="urn:microsoft.com/office/officeart/2005/8/layout/hierarchy1"/>
    <dgm:cxn modelId="{EE1FB891-0D08-4B71-AA3A-6EAB2FEF450A}" type="presParOf" srcId="{683423E6-546C-4AA2-B2B5-985DBC6328BA}" destId="{8DDE37DD-6A48-4051-A0C4-0425A55CC623}" srcOrd="0" destOrd="0" presId="urn:microsoft.com/office/officeart/2005/8/layout/hierarchy1"/>
    <dgm:cxn modelId="{1AF01E02-B5C1-4CC8-99B0-6493A32A2335}" type="presParOf" srcId="{8DDE37DD-6A48-4051-A0C4-0425A55CC623}" destId="{BFE7CC4D-DB6A-40E2-B87F-9CCC8EF91C42}" srcOrd="0" destOrd="0" presId="urn:microsoft.com/office/officeart/2005/8/layout/hierarchy1"/>
    <dgm:cxn modelId="{388514E0-17E5-45C7-8A55-DE3EC72DED96}" type="presParOf" srcId="{8DDE37DD-6A48-4051-A0C4-0425A55CC623}" destId="{F5168954-037B-46DE-8789-37E32A068A12}" srcOrd="1" destOrd="0" presId="urn:microsoft.com/office/officeart/2005/8/layout/hierarchy1"/>
    <dgm:cxn modelId="{1D420BE7-6BCA-47B5-8CBD-140F8E626F2D}" type="presParOf" srcId="{683423E6-546C-4AA2-B2B5-985DBC6328BA}" destId="{D109EDE5-18B2-4EE4-B265-BE449CDC483F}" srcOrd="1" destOrd="0" presId="urn:microsoft.com/office/officeart/2005/8/layout/hierarchy1"/>
    <dgm:cxn modelId="{365B1727-AA1D-4CDA-80FB-8374AC16BB3B}" type="presParOf" srcId="{D109EDE5-18B2-4EE4-B265-BE449CDC483F}" destId="{0371F50D-840B-4DB8-844B-997F735AB771}" srcOrd="0" destOrd="0" presId="urn:microsoft.com/office/officeart/2005/8/layout/hierarchy1"/>
    <dgm:cxn modelId="{2D227DE5-DB58-4BBE-9EF0-04519FD45E97}" type="presParOf" srcId="{D109EDE5-18B2-4EE4-B265-BE449CDC483F}" destId="{85544124-3616-4ED4-AA98-986820B7A17D}" srcOrd="1" destOrd="0" presId="urn:microsoft.com/office/officeart/2005/8/layout/hierarchy1"/>
    <dgm:cxn modelId="{0C84AB1C-7A2B-4C08-8384-24AD712C508E}" type="presParOf" srcId="{85544124-3616-4ED4-AA98-986820B7A17D}" destId="{8B0DEBDC-3AC6-47A9-BC88-AD6F20418E52}" srcOrd="0" destOrd="0" presId="urn:microsoft.com/office/officeart/2005/8/layout/hierarchy1"/>
    <dgm:cxn modelId="{DC102183-0021-416C-9B39-8012ED4211E0}" type="presParOf" srcId="{8B0DEBDC-3AC6-47A9-BC88-AD6F20418E52}" destId="{3CB984B2-F2C9-44A1-B126-3539B8CB2196}" srcOrd="0" destOrd="0" presId="urn:microsoft.com/office/officeart/2005/8/layout/hierarchy1"/>
    <dgm:cxn modelId="{351D0395-5CB5-4994-8EAD-FCFB54E2D89A}" type="presParOf" srcId="{8B0DEBDC-3AC6-47A9-BC88-AD6F20418E52}" destId="{BFCF624D-5966-4ED7-8CBF-FA0A4AEC6395}" srcOrd="1" destOrd="0" presId="urn:microsoft.com/office/officeart/2005/8/layout/hierarchy1"/>
    <dgm:cxn modelId="{59860C62-7F52-41D3-99AB-BBB4AF54C4ED}" type="presParOf" srcId="{85544124-3616-4ED4-AA98-986820B7A17D}" destId="{1B07A7CC-C986-418E-8EF9-59B34A09FC34}" srcOrd="1" destOrd="0" presId="urn:microsoft.com/office/officeart/2005/8/layout/hierarchy1"/>
    <dgm:cxn modelId="{A3C6DCCD-6E84-4AF1-B2AC-10769E292964}" type="presParOf" srcId="{D109EDE5-18B2-4EE4-B265-BE449CDC483F}" destId="{9AA335E8-BAD3-4DF7-A1CE-E519AD318B1A}" srcOrd="2" destOrd="0" presId="urn:microsoft.com/office/officeart/2005/8/layout/hierarchy1"/>
    <dgm:cxn modelId="{888A2EC0-FD44-4977-978A-A07D8B1B2B48}" type="presParOf" srcId="{D109EDE5-18B2-4EE4-B265-BE449CDC483F}" destId="{D6FE0B2F-786B-4EFD-B5EF-59F6F979A8D4}" srcOrd="3" destOrd="0" presId="urn:microsoft.com/office/officeart/2005/8/layout/hierarchy1"/>
    <dgm:cxn modelId="{CFEDCECB-D7A6-4237-9AB2-00AC7B33A7C6}" type="presParOf" srcId="{D6FE0B2F-786B-4EFD-B5EF-59F6F979A8D4}" destId="{C6435B1A-1CA5-49E8-9ECB-994B209B3DE4}" srcOrd="0" destOrd="0" presId="urn:microsoft.com/office/officeart/2005/8/layout/hierarchy1"/>
    <dgm:cxn modelId="{04A03CAC-D35C-4841-A7CA-038D2C24B343}" type="presParOf" srcId="{C6435B1A-1CA5-49E8-9ECB-994B209B3DE4}" destId="{0CA45765-6A01-4F80-990C-EFA3B4B58456}" srcOrd="0" destOrd="0" presId="urn:microsoft.com/office/officeart/2005/8/layout/hierarchy1"/>
    <dgm:cxn modelId="{3E45BF16-B8B4-4728-B57A-3C6918A5AB4E}" type="presParOf" srcId="{C6435B1A-1CA5-49E8-9ECB-994B209B3DE4}" destId="{3437A5F6-A2C0-42BC-8EA5-A83EAD665F7B}" srcOrd="1" destOrd="0" presId="urn:microsoft.com/office/officeart/2005/8/layout/hierarchy1"/>
    <dgm:cxn modelId="{EB815DF1-4398-4E36-9AC7-5751E6D7CCB0}" type="presParOf" srcId="{D6FE0B2F-786B-4EFD-B5EF-59F6F979A8D4}" destId="{C5D326C8-047E-47CC-875D-F427448CD289}" srcOrd="1" destOrd="0" presId="urn:microsoft.com/office/officeart/2005/8/layout/hierarchy1"/>
    <dgm:cxn modelId="{6E9491A5-F96D-4E76-9215-63652C5F344D}" type="presParOf" srcId="{FC235184-D435-4452-BFF4-FB9762156E99}" destId="{F86A44F6-BBFC-495F-B946-AF4A3AF0B935}" srcOrd="6" destOrd="0" presId="urn:microsoft.com/office/officeart/2005/8/layout/hierarchy1"/>
    <dgm:cxn modelId="{C6E874F3-93A3-420A-A54A-695EC60F0FE8}" type="presParOf" srcId="{FC235184-D435-4452-BFF4-FB9762156E99}" destId="{CC16033C-8694-4A36-898C-975CE4F942AE}" srcOrd="7" destOrd="0" presId="urn:microsoft.com/office/officeart/2005/8/layout/hierarchy1"/>
    <dgm:cxn modelId="{ED8AEB0E-38F5-4535-9145-4625025D0FB5}" type="presParOf" srcId="{CC16033C-8694-4A36-898C-975CE4F942AE}" destId="{3EE11ADB-93C6-4DBB-8DD3-78C9FFA19BEE}" srcOrd="0" destOrd="0" presId="urn:microsoft.com/office/officeart/2005/8/layout/hierarchy1"/>
    <dgm:cxn modelId="{DC9ACF34-F757-4C72-9FA0-818B193D2D14}" type="presParOf" srcId="{3EE11ADB-93C6-4DBB-8DD3-78C9FFA19BEE}" destId="{B5922970-0B7F-4FCC-A7FD-64040EEC7584}" srcOrd="0" destOrd="0" presId="urn:microsoft.com/office/officeart/2005/8/layout/hierarchy1"/>
    <dgm:cxn modelId="{DA351B9C-E39F-4E8E-9E4E-92603294FF03}" type="presParOf" srcId="{3EE11ADB-93C6-4DBB-8DD3-78C9FFA19BEE}" destId="{0BC49FDB-2AC1-4A36-9F24-6BE6647B661C}" srcOrd="1" destOrd="0" presId="urn:microsoft.com/office/officeart/2005/8/layout/hierarchy1"/>
    <dgm:cxn modelId="{0EAC1660-30C8-499B-B3D4-8C736AE2F7D2}" type="presParOf" srcId="{CC16033C-8694-4A36-898C-975CE4F942AE}" destId="{2BCAEC54-5ED6-4C04-85BF-716B4A74F363}" srcOrd="1" destOrd="0" presId="urn:microsoft.com/office/officeart/2005/8/layout/hierarchy1"/>
    <dgm:cxn modelId="{F6441FF8-253A-457E-9ADD-691C9C84CC7B}" type="presParOf" srcId="{FC235184-D435-4452-BFF4-FB9762156E99}" destId="{C98E110B-4A32-4139-8F1A-125D7FC27713}" srcOrd="8" destOrd="0" presId="urn:microsoft.com/office/officeart/2005/8/layout/hierarchy1"/>
    <dgm:cxn modelId="{57D1D045-7D3C-4668-9F30-E7FA49281FFB}" type="presParOf" srcId="{FC235184-D435-4452-BFF4-FB9762156E99}" destId="{206D03C1-A2EF-451E-9607-C3F943B46EBA}" srcOrd="9" destOrd="0" presId="urn:microsoft.com/office/officeart/2005/8/layout/hierarchy1"/>
    <dgm:cxn modelId="{1CCCC0B0-964D-49CD-B47D-981EEF914003}" type="presParOf" srcId="{206D03C1-A2EF-451E-9607-C3F943B46EBA}" destId="{3736B9ED-0172-40AF-8682-2AC0496537CE}" srcOrd="0" destOrd="0" presId="urn:microsoft.com/office/officeart/2005/8/layout/hierarchy1"/>
    <dgm:cxn modelId="{9329E965-BB71-452E-AF21-021B7F6E8346}" type="presParOf" srcId="{3736B9ED-0172-40AF-8682-2AC0496537CE}" destId="{E61DBD6D-D6D9-4D63-8887-326F1709C99C}" srcOrd="0" destOrd="0" presId="urn:microsoft.com/office/officeart/2005/8/layout/hierarchy1"/>
    <dgm:cxn modelId="{51C494EA-678B-4A9E-A097-DC5CA4E0C90A}" type="presParOf" srcId="{3736B9ED-0172-40AF-8682-2AC0496537CE}" destId="{B2610A7B-3CDC-4A2F-AE8A-74D608BDC7C2}" srcOrd="1" destOrd="0" presId="urn:microsoft.com/office/officeart/2005/8/layout/hierarchy1"/>
    <dgm:cxn modelId="{6B11E351-0691-4859-B071-926E99B1965F}" type="presParOf" srcId="{206D03C1-A2EF-451E-9607-C3F943B46EBA}" destId="{CAF96A2D-6124-4EBE-8D14-E7658F5768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E110B-4A32-4139-8F1A-125D7FC27713}">
      <dsp:nvSpPr>
        <dsp:cNvPr id="0" name=""/>
        <dsp:cNvSpPr/>
      </dsp:nvSpPr>
      <dsp:spPr>
        <a:xfrm>
          <a:off x="5556331" y="1588488"/>
          <a:ext cx="4632175" cy="522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897"/>
              </a:lnTo>
              <a:lnTo>
                <a:pt x="4632175" y="363897"/>
              </a:lnTo>
              <a:lnTo>
                <a:pt x="4632175" y="5221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A44F6-BBFC-495F-B946-AF4A3AF0B935}">
      <dsp:nvSpPr>
        <dsp:cNvPr id="0" name=""/>
        <dsp:cNvSpPr/>
      </dsp:nvSpPr>
      <dsp:spPr>
        <a:xfrm>
          <a:off x="5556331" y="1588488"/>
          <a:ext cx="2180880" cy="509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268"/>
              </a:lnTo>
              <a:lnTo>
                <a:pt x="2180880" y="351268"/>
              </a:lnTo>
              <a:lnTo>
                <a:pt x="2180880" y="5095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335E8-BAD3-4DF7-A1CE-E519AD318B1A}">
      <dsp:nvSpPr>
        <dsp:cNvPr id="0" name=""/>
        <dsp:cNvSpPr/>
      </dsp:nvSpPr>
      <dsp:spPr>
        <a:xfrm>
          <a:off x="5327915" y="3170387"/>
          <a:ext cx="1794652" cy="496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639"/>
              </a:lnTo>
              <a:lnTo>
                <a:pt x="1794652" y="338639"/>
              </a:lnTo>
              <a:lnTo>
                <a:pt x="1794652" y="4969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1F50D-840B-4DB8-844B-997F735AB771}">
      <dsp:nvSpPr>
        <dsp:cNvPr id="0" name=""/>
        <dsp:cNvSpPr/>
      </dsp:nvSpPr>
      <dsp:spPr>
        <a:xfrm>
          <a:off x="5034252" y="3170387"/>
          <a:ext cx="293662" cy="496924"/>
        </a:xfrm>
        <a:custGeom>
          <a:avLst/>
          <a:gdLst/>
          <a:ahLst/>
          <a:cxnLst/>
          <a:rect l="0" t="0" r="0" b="0"/>
          <a:pathLst>
            <a:path>
              <a:moveTo>
                <a:pt x="293662" y="0"/>
              </a:moveTo>
              <a:lnTo>
                <a:pt x="293662" y="338639"/>
              </a:lnTo>
              <a:lnTo>
                <a:pt x="0" y="338639"/>
              </a:lnTo>
              <a:lnTo>
                <a:pt x="0" y="4969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27D93-67A8-4C7E-99D4-D4EAA17A18DA}">
      <dsp:nvSpPr>
        <dsp:cNvPr id="0" name=""/>
        <dsp:cNvSpPr/>
      </dsp:nvSpPr>
      <dsp:spPr>
        <a:xfrm>
          <a:off x="5327915" y="1588488"/>
          <a:ext cx="228416" cy="496924"/>
        </a:xfrm>
        <a:custGeom>
          <a:avLst/>
          <a:gdLst/>
          <a:ahLst/>
          <a:cxnLst/>
          <a:rect l="0" t="0" r="0" b="0"/>
          <a:pathLst>
            <a:path>
              <a:moveTo>
                <a:pt x="228416" y="0"/>
              </a:moveTo>
              <a:lnTo>
                <a:pt x="228416" y="338639"/>
              </a:lnTo>
              <a:lnTo>
                <a:pt x="0" y="338639"/>
              </a:lnTo>
              <a:lnTo>
                <a:pt x="0" y="4969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06CDA-4BE3-4824-BF10-29003AD90A2E}">
      <dsp:nvSpPr>
        <dsp:cNvPr id="0" name=""/>
        <dsp:cNvSpPr/>
      </dsp:nvSpPr>
      <dsp:spPr>
        <a:xfrm>
          <a:off x="2900217" y="3170387"/>
          <a:ext cx="91440" cy="4969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92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A7C74A-5217-44A6-A67F-679F7C954DB3}">
      <dsp:nvSpPr>
        <dsp:cNvPr id="0" name=""/>
        <dsp:cNvSpPr/>
      </dsp:nvSpPr>
      <dsp:spPr>
        <a:xfrm>
          <a:off x="2945937" y="1588488"/>
          <a:ext cx="2610394" cy="496924"/>
        </a:xfrm>
        <a:custGeom>
          <a:avLst/>
          <a:gdLst/>
          <a:ahLst/>
          <a:cxnLst/>
          <a:rect l="0" t="0" r="0" b="0"/>
          <a:pathLst>
            <a:path>
              <a:moveTo>
                <a:pt x="2610394" y="0"/>
              </a:moveTo>
              <a:lnTo>
                <a:pt x="2610394" y="338639"/>
              </a:lnTo>
              <a:lnTo>
                <a:pt x="0" y="338639"/>
              </a:lnTo>
              <a:lnTo>
                <a:pt x="0" y="4969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69C5-C87F-4D6A-8482-0B27A39EF761}">
      <dsp:nvSpPr>
        <dsp:cNvPr id="0" name=""/>
        <dsp:cNvSpPr/>
      </dsp:nvSpPr>
      <dsp:spPr>
        <a:xfrm>
          <a:off x="664463" y="1588488"/>
          <a:ext cx="4891867" cy="509553"/>
        </a:xfrm>
        <a:custGeom>
          <a:avLst/>
          <a:gdLst/>
          <a:ahLst/>
          <a:cxnLst/>
          <a:rect l="0" t="0" r="0" b="0"/>
          <a:pathLst>
            <a:path>
              <a:moveTo>
                <a:pt x="4891867" y="0"/>
              </a:moveTo>
              <a:lnTo>
                <a:pt x="4891867" y="351268"/>
              </a:lnTo>
              <a:lnTo>
                <a:pt x="0" y="351268"/>
              </a:lnTo>
              <a:lnTo>
                <a:pt x="0" y="5095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6BCE4-F3DA-4588-B1A5-81F4261F9AB4}">
      <dsp:nvSpPr>
        <dsp:cNvPr id="0" name=""/>
        <dsp:cNvSpPr/>
      </dsp:nvSpPr>
      <dsp:spPr>
        <a:xfrm>
          <a:off x="4702020" y="503513"/>
          <a:ext cx="1708621" cy="1084974"/>
        </a:xfrm>
        <a:prstGeom prst="roundRect">
          <a:avLst>
            <a:gd name="adj" fmla="val 10000"/>
          </a:avLst>
        </a:prstGeom>
        <a:solidFill>
          <a:srgbClr val="02084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14C1F-5BB4-4636-BEDF-4C5403F0E9E4}">
      <dsp:nvSpPr>
        <dsp:cNvPr id="0" name=""/>
        <dsp:cNvSpPr/>
      </dsp:nvSpPr>
      <dsp:spPr>
        <a:xfrm>
          <a:off x="4891867" y="683868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Mobile Application </a:t>
          </a:r>
        </a:p>
      </dsp:txBody>
      <dsp:txXfrm>
        <a:off x="4923645" y="715646"/>
        <a:ext cx="1645065" cy="1021418"/>
      </dsp:txXfrm>
    </dsp:sp>
    <dsp:sp modelId="{377EB579-75DE-4DA4-8F41-5559E96EDDF1}">
      <dsp:nvSpPr>
        <dsp:cNvPr id="0" name=""/>
        <dsp:cNvSpPr/>
      </dsp:nvSpPr>
      <dsp:spPr>
        <a:xfrm>
          <a:off x="-189846" y="2098041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8BD6D-0751-4D84-8F8C-C240A99A39BB}">
      <dsp:nvSpPr>
        <dsp:cNvPr id="0" name=""/>
        <dsp:cNvSpPr/>
      </dsp:nvSpPr>
      <dsp:spPr>
        <a:xfrm>
          <a:off x="0" y="2278395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Tips </a:t>
          </a:r>
          <a:r>
            <a:rPr lang="en-IN" sz="1900" b="0" i="0" kern="1200" dirty="0"/>
            <a:t>for Cattle Care</a:t>
          </a:r>
          <a:endParaRPr lang="en-IN" sz="1900" kern="1200" dirty="0"/>
        </a:p>
      </dsp:txBody>
      <dsp:txXfrm>
        <a:off x="31778" y="2310173"/>
        <a:ext cx="1645065" cy="1021418"/>
      </dsp:txXfrm>
    </dsp:sp>
    <dsp:sp modelId="{901BCAB0-AFF4-4837-B6CD-2693BE35EBF8}">
      <dsp:nvSpPr>
        <dsp:cNvPr id="0" name=""/>
        <dsp:cNvSpPr/>
      </dsp:nvSpPr>
      <dsp:spPr>
        <a:xfrm>
          <a:off x="2091626" y="2085412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C22B3-9569-4702-BB31-134E92D706B6}">
      <dsp:nvSpPr>
        <dsp:cNvPr id="0" name=""/>
        <dsp:cNvSpPr/>
      </dsp:nvSpPr>
      <dsp:spPr>
        <a:xfrm>
          <a:off x="2281473" y="2265766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Direct consultancy</a:t>
          </a:r>
        </a:p>
      </dsp:txBody>
      <dsp:txXfrm>
        <a:off x="2313251" y="2297544"/>
        <a:ext cx="1645065" cy="1021418"/>
      </dsp:txXfrm>
    </dsp:sp>
    <dsp:sp modelId="{69FFC0C8-8616-4D95-9012-AED5879E1813}">
      <dsp:nvSpPr>
        <dsp:cNvPr id="0" name=""/>
        <dsp:cNvSpPr/>
      </dsp:nvSpPr>
      <dsp:spPr>
        <a:xfrm>
          <a:off x="2091626" y="3667311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CDB95-52E3-49DF-AE8A-F79E95675AE0}">
      <dsp:nvSpPr>
        <dsp:cNvPr id="0" name=""/>
        <dsp:cNvSpPr/>
      </dsp:nvSpPr>
      <dsp:spPr>
        <a:xfrm>
          <a:off x="2281473" y="3847665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Video call </a:t>
          </a:r>
        </a:p>
      </dsp:txBody>
      <dsp:txXfrm>
        <a:off x="2313251" y="3879443"/>
        <a:ext cx="1645065" cy="1021418"/>
      </dsp:txXfrm>
    </dsp:sp>
    <dsp:sp modelId="{BFE7CC4D-DB6A-40E2-B87F-9CCC8EF91C42}">
      <dsp:nvSpPr>
        <dsp:cNvPr id="0" name=""/>
        <dsp:cNvSpPr/>
      </dsp:nvSpPr>
      <dsp:spPr>
        <a:xfrm>
          <a:off x="4473604" y="2085412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68954-037B-46DE-8789-37E32A068A12}">
      <dsp:nvSpPr>
        <dsp:cNvPr id="0" name=""/>
        <dsp:cNvSpPr/>
      </dsp:nvSpPr>
      <dsp:spPr>
        <a:xfrm>
          <a:off x="4663451" y="2265766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AI Chat Bot</a:t>
          </a:r>
        </a:p>
      </dsp:txBody>
      <dsp:txXfrm>
        <a:off x="4695229" y="2297544"/>
        <a:ext cx="1645065" cy="1021418"/>
      </dsp:txXfrm>
    </dsp:sp>
    <dsp:sp modelId="{3CB984B2-F2C9-44A1-B126-3539B8CB2196}">
      <dsp:nvSpPr>
        <dsp:cNvPr id="0" name=""/>
        <dsp:cNvSpPr/>
      </dsp:nvSpPr>
      <dsp:spPr>
        <a:xfrm>
          <a:off x="4179941" y="3667311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F624D-5966-4ED7-8CBF-FA0A4AEC6395}">
      <dsp:nvSpPr>
        <dsp:cNvPr id="0" name=""/>
        <dsp:cNvSpPr/>
      </dsp:nvSpPr>
      <dsp:spPr>
        <a:xfrm>
          <a:off x="4369788" y="3847665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Consultancy</a:t>
          </a:r>
        </a:p>
      </dsp:txBody>
      <dsp:txXfrm>
        <a:off x="4401566" y="3879443"/>
        <a:ext cx="1645065" cy="1021418"/>
      </dsp:txXfrm>
    </dsp:sp>
    <dsp:sp modelId="{0CA45765-6A01-4F80-990C-EFA3B4B58456}">
      <dsp:nvSpPr>
        <dsp:cNvPr id="0" name=""/>
        <dsp:cNvSpPr/>
      </dsp:nvSpPr>
      <dsp:spPr>
        <a:xfrm>
          <a:off x="6268257" y="3667311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7A5F6-A2C0-42BC-8EA5-A83EAD665F7B}">
      <dsp:nvSpPr>
        <dsp:cNvPr id="0" name=""/>
        <dsp:cNvSpPr/>
      </dsp:nvSpPr>
      <dsp:spPr>
        <a:xfrm>
          <a:off x="6458104" y="3847665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Assistance</a:t>
          </a:r>
        </a:p>
      </dsp:txBody>
      <dsp:txXfrm>
        <a:off x="6489882" y="3879443"/>
        <a:ext cx="1645065" cy="1021418"/>
      </dsp:txXfrm>
    </dsp:sp>
    <dsp:sp modelId="{B5922970-0B7F-4FCC-A7FD-64040EEC7584}">
      <dsp:nvSpPr>
        <dsp:cNvPr id="0" name=""/>
        <dsp:cNvSpPr/>
      </dsp:nvSpPr>
      <dsp:spPr>
        <a:xfrm>
          <a:off x="6882901" y="2098041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9FDB-2AC1-4A36-9F24-6BE6647B661C}">
      <dsp:nvSpPr>
        <dsp:cNvPr id="0" name=""/>
        <dsp:cNvSpPr/>
      </dsp:nvSpPr>
      <dsp:spPr>
        <a:xfrm>
          <a:off x="7072748" y="2278395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Suggestion to maintain healthy cattle</a:t>
          </a:r>
        </a:p>
      </dsp:txBody>
      <dsp:txXfrm>
        <a:off x="7104526" y="2310173"/>
        <a:ext cx="1645065" cy="1021418"/>
      </dsp:txXfrm>
    </dsp:sp>
    <dsp:sp modelId="{E61DBD6D-D6D9-4D63-8887-326F1709C99C}">
      <dsp:nvSpPr>
        <dsp:cNvPr id="0" name=""/>
        <dsp:cNvSpPr/>
      </dsp:nvSpPr>
      <dsp:spPr>
        <a:xfrm>
          <a:off x="9334196" y="2110670"/>
          <a:ext cx="1708621" cy="1084974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10A7B-3CDC-4A2F-AE8A-74D608BDC7C2}">
      <dsp:nvSpPr>
        <dsp:cNvPr id="0" name=""/>
        <dsp:cNvSpPr/>
      </dsp:nvSpPr>
      <dsp:spPr>
        <a:xfrm>
          <a:off x="9524043" y="2291025"/>
          <a:ext cx="1708621" cy="1084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Details about the breeds</a:t>
          </a:r>
        </a:p>
      </dsp:txBody>
      <dsp:txXfrm>
        <a:off x="9555821" y="2322803"/>
        <a:ext cx="1645065" cy="1021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90610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69392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9" name="Google Shape;19;p8" descr="A picture containing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2304" y="1923928"/>
            <a:ext cx="2727392" cy="57501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8"/>
          <p:cNvSpPr txBox="1"/>
          <p:nvPr/>
        </p:nvSpPr>
        <p:spPr>
          <a:xfrm>
            <a:off x="1377351" y="2598044"/>
            <a:ext cx="943729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33473C"/>
                </a:solidFill>
                <a:latin typeface="Gill Sans"/>
                <a:ea typeface="Gill Sans"/>
                <a:cs typeface="Gill Sans"/>
                <a:sym typeface="Gill Sans"/>
              </a:rPr>
              <a:t>Kumaraguru Livestock Hackathon‘23</a:t>
            </a:r>
            <a:endParaRPr lang="en-US" sz="4800" dirty="0">
              <a:solidFill>
                <a:srgbClr val="33473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2504662" y="263376"/>
            <a:ext cx="7152906" cy="7012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2504662" y="1189974"/>
            <a:ext cx="7152906" cy="455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b="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/>
          <p:nvPr/>
        </p:nvSpPr>
        <p:spPr>
          <a:xfrm>
            <a:off x="0" y="41357"/>
            <a:ext cx="230278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33473C"/>
                </a:solidFill>
                <a:latin typeface="Gill Sans"/>
                <a:ea typeface="Gill Sans"/>
                <a:cs typeface="Gill Sans"/>
                <a:sym typeface="Gill Sans"/>
              </a:rPr>
              <a:t>Kumaraguru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33473C"/>
                </a:solidFill>
                <a:latin typeface="Gill Sans"/>
                <a:ea typeface="Gill Sans"/>
                <a:cs typeface="Gill Sans"/>
                <a:sym typeface="Gill Sans"/>
              </a:rPr>
              <a:t>Livestock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33473C"/>
                </a:solidFill>
                <a:latin typeface="Gill Sans"/>
                <a:ea typeface="Gill Sans"/>
                <a:cs typeface="Gill Sans"/>
                <a:sym typeface="Gill Sans"/>
              </a:rPr>
              <a:t>Hackathon‘23</a:t>
            </a:r>
            <a:endParaRPr sz="1800" dirty="0">
              <a:solidFill>
                <a:srgbClr val="33473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" name="Google Shape;27;p9" descr="A picture containing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39412" y="425107"/>
            <a:ext cx="1457188" cy="30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9"/>
          <p:cNvSpPr txBox="1"/>
          <p:nvPr/>
        </p:nvSpPr>
        <p:spPr>
          <a:xfrm>
            <a:off x="2617940" y="6463429"/>
            <a:ext cx="693942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Gill Sans"/>
              <a:buNone/>
            </a:pPr>
            <a:r>
              <a:rPr lang="en-US" sz="105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 Avoid excessive use of text and complement it with the usage of images and graphs and tables where appropriate.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4142809" y="4050497"/>
            <a:ext cx="751080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Team Name: REBOOTERS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2504662" y="263376"/>
            <a:ext cx="7152906" cy="7012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110342" y="1189973"/>
            <a:ext cx="11342915" cy="634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 dirty="0"/>
              <a:t>THE PROBLEMS INCLUDE :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400" b="0" dirty="0"/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</a:rPr>
              <a:t>    Shortage of number of veterinarians </a:t>
            </a:r>
            <a:r>
              <a:rPr lang="en-US" sz="2600" dirty="0"/>
              <a:t>in remote villages.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dirty="0"/>
              <a:t>		</a:t>
            </a:r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/>
              <a:t>    Need to </a:t>
            </a:r>
            <a:r>
              <a:rPr lang="en-US" sz="2600" dirty="0">
                <a:solidFill>
                  <a:srgbClr val="0070C0"/>
                </a:solidFill>
              </a:rPr>
              <a:t>travel a long distance</a:t>
            </a:r>
            <a:r>
              <a:rPr lang="en-US" sz="2600" dirty="0"/>
              <a:t> to get veterinary support.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0" dirty="0"/>
              <a:t>		</a:t>
            </a:r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0" dirty="0"/>
              <a:t>    </a:t>
            </a:r>
            <a:r>
              <a:rPr lang="en-US" sz="2600" b="0" dirty="0">
                <a:solidFill>
                  <a:srgbClr val="0070C0"/>
                </a:solidFill>
              </a:rPr>
              <a:t>No vaccinatio</a:t>
            </a:r>
            <a:r>
              <a:rPr lang="en-US" sz="2600" dirty="0">
                <a:solidFill>
                  <a:srgbClr val="0070C0"/>
                </a:solidFill>
              </a:rPr>
              <a:t>n </a:t>
            </a:r>
            <a:r>
              <a:rPr lang="en-US" sz="2600" dirty="0"/>
              <a:t>support.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0" dirty="0"/>
              <a:t>		</a:t>
            </a:r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0" dirty="0"/>
              <a:t>    No quality </a:t>
            </a:r>
            <a:r>
              <a:rPr lang="en-US" sz="2600" dirty="0"/>
              <a:t>veterinary treatment.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b="0" dirty="0"/>
              <a:t>		</a:t>
            </a:r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0" dirty="0"/>
              <a:t>    </a:t>
            </a:r>
            <a:r>
              <a:rPr lang="en-US" sz="2600" b="0" dirty="0">
                <a:solidFill>
                  <a:srgbClr val="0070C0"/>
                </a:solidFill>
              </a:rPr>
              <a:t>No proper advisory services</a:t>
            </a:r>
            <a:r>
              <a:rPr lang="en-US" sz="2600" b="0" dirty="0"/>
              <a:t> in villages.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dirty="0"/>
              <a:t>		</a:t>
            </a:r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</a:rPr>
              <a:t>    No proper awareness </a:t>
            </a:r>
            <a:r>
              <a:rPr lang="en-US" sz="2600" dirty="0"/>
              <a:t>about different seasons and diseases.</a:t>
            </a:r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endParaRPr lang="en-US" sz="2600" dirty="0"/>
          </a:p>
          <a:p>
            <a:pPr marL="914400" lvl="2" indent="0"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/>
              <a:t>    The diseases are responsible for </a:t>
            </a:r>
            <a:r>
              <a:rPr lang="en-US" sz="2600" dirty="0">
                <a:solidFill>
                  <a:srgbClr val="0070C0"/>
                </a:solidFill>
              </a:rPr>
              <a:t>low productivity</a:t>
            </a:r>
            <a:r>
              <a:rPr lang="en-US" sz="2600" dirty="0"/>
              <a:t> of the animals . 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400" dirty="0"/>
              <a:t>		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n-US" sz="2400" dirty="0"/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400" dirty="0"/>
              <a:t>		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400" dirty="0"/>
              <a:t>		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400" b="0" dirty="0"/>
              <a:t>		</a:t>
            </a:r>
            <a:endParaRPr sz="2400" b="0" dirty="0"/>
          </a:p>
        </p:txBody>
      </p:sp>
    </p:spTree>
    <p:extLst>
      <p:ext uri="{BB962C8B-B14F-4D97-AF65-F5344CB8AC3E}">
        <p14:creationId xmlns:p14="http://schemas.microsoft.com/office/powerpoint/2010/main" xmlns="" val="12489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32815" y="1266173"/>
            <a:ext cx="10896600" cy="51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in the Field 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371600" lvl="3" indent="0" algn="just">
              <a:spcBef>
                <a:spcPts val="0"/>
              </a:spcBef>
              <a:buSzPts val="18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closely with local veterinary experts.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marL="1371600" lvl="3" indent="0" algn="just">
              <a:spcBef>
                <a:spcPts val="0"/>
              </a:spcBef>
              <a:buSzPts val="180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Interviewed cattle owners, caregivers, and community members to understand the problems they face in taking care of cattle.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371600" lvl="3" indent="0" algn="just">
              <a:spcBef>
                <a:spcPts val="0"/>
              </a:spcBef>
              <a:buSzPts val="180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We looked closely at how the cattle were living and checked if there were enough veterinary services available in these remote areas.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371600" lvl="3" indent="0" algn="just">
              <a:spcBef>
                <a:spcPts val="0"/>
              </a:spcBef>
              <a:buSzPts val="180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This research helped us truly understand the issues and confirmed that there is a need for a solution to improve cattle healthcare 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504662" y="263376"/>
            <a:ext cx="7152906" cy="7012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validation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42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685" y="931388"/>
            <a:ext cx="11306629" cy="546941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1371600" lvl="3" indent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Collected data from near by Farms . </a:t>
            </a:r>
          </a:p>
          <a:p>
            <a:pPr marL="1371600" lvl="3" indent="0" algn="just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Visited villages to collect more genuine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1371600" lvl="3" indent="0" algn="just">
              <a:spcBef>
                <a:spcPts val="0"/>
              </a:spcBef>
              <a:buFont typeface="Wingdings" pitchFamily="2" charset="2"/>
              <a:buChar char="Ø"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Interviewed the cattle owners to know the exact situation about their needs . </a:t>
            </a:r>
          </a:p>
          <a:p>
            <a:pPr marL="1371600" lvl="3" indent="0" algn="just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Double-checked our findings by comparing information from our field research, and stakeholder interviews. </a:t>
            </a:r>
          </a:p>
          <a:p>
            <a:pPr lvl="3">
              <a:buFont typeface="Wingdings" pitchFamily="2" charset="2"/>
              <a:buChar char="Ø"/>
            </a:pPr>
            <a:endParaRPr lang="en-US" sz="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process ensured that our data was both reliable and accurate. </a:t>
            </a:r>
          </a:p>
          <a:p>
            <a:pPr marL="2743200" lvl="6" indent="0" algn="just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spcBef>
                <a:spcPts val="0"/>
              </a:spcBef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0" lvl="6" indent="0" algn="just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2685" y="3511798"/>
            <a:ext cx="3744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Data Validation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815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B08FF-5DDF-813B-7A41-1826092D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validation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4FD7BB-AB47-15ED-B3A7-B9E4FD94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886" y="1189973"/>
            <a:ext cx="10515600" cy="516728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Interviews :</a:t>
            </a:r>
          </a:p>
          <a:p>
            <a:pPr marL="1028700" lvl="2" indent="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nitiated conversations with a diverse group of individuals, including local veterinarians, farmers. </a:t>
            </a:r>
          </a:p>
          <a:p>
            <a:pPr marL="114300" indent="0" algn="just">
              <a:buFont typeface="Wingdings" pitchFamily="2" charset="2"/>
              <a:buChar char="Ø"/>
            </a:pPr>
            <a:endParaRPr lang="en-US" sz="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By actively listening to stakeholders, we gained comprehensive understanding of the core problem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 algn="just">
              <a:buFont typeface="Wingdings" pitchFamily="2" charset="2"/>
              <a:buChar char="Ø"/>
            </a:pPr>
            <a:endParaRPr lang="en-IN" sz="14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0" algn="just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 initial findings and gain deeper insights into the problem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76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504662" y="263376"/>
            <a:ext cx="7152906" cy="7012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990600" y="1245200"/>
            <a:ext cx="10210800" cy="514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</a:t>
            </a: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user-friendly mobile application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cattle owners and caretakers in remote rural areas.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aim is to </a:t>
            </a: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death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 caused by the lack of accessible hospitals.</a:t>
            </a: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provide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guidance to the caretakers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prevent the irrelevant medications to cattle.</a:t>
            </a: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raise </a:t>
            </a: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 about seasonal diseases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affecting cattle and provide preventative measures to overcome them.</a:t>
            </a: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</a:t>
            </a:r>
            <a:r>
              <a:rPr lang="en-US" sz="24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availability of diagnosis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treatment options for a specific health concern.</a:t>
            </a:r>
          </a:p>
          <a:p>
            <a:pPr marL="0" indent="0" algn="just">
              <a:spcBef>
                <a:spcPts val="0"/>
              </a:spcBef>
              <a:buNone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3750E-3CD5-78C4-DEDB-38D87196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954F293C-C80E-3039-E784-602442CD3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97323722"/>
              </p:ext>
            </p:extLst>
          </p:nvPr>
        </p:nvGraphicFramePr>
        <p:xfrm>
          <a:off x="429860" y="964646"/>
          <a:ext cx="11302510" cy="5436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361ECC9-1B57-C1EC-2539-6275E742E057}"/>
              </a:ext>
            </a:extLst>
          </p:cNvPr>
          <p:cNvSpPr txBox="1"/>
          <p:nvPr/>
        </p:nvSpPr>
        <p:spPr>
          <a:xfrm>
            <a:off x="3397827" y="434340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via</a:t>
            </a:r>
          </a:p>
        </p:txBody>
      </p:sp>
    </p:spTree>
    <p:extLst>
      <p:ext uri="{BB962C8B-B14F-4D97-AF65-F5344CB8AC3E}">
        <p14:creationId xmlns:p14="http://schemas.microsoft.com/office/powerpoint/2010/main" xmlns="" val="9974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2504662" y="263376"/>
            <a:ext cx="7152906" cy="7012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  <a:endParaRPr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1817914" y="1530795"/>
            <a:ext cx="9459686" cy="424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Team Mentor </a:t>
            </a:r>
            <a:r>
              <a:rPr lang="en-US" sz="3200" dirty="0">
                <a:solidFill>
                  <a:schemeClr val="dk1"/>
                </a:solidFill>
              </a:rPr>
              <a:t>: </a:t>
            </a:r>
            <a:r>
              <a:rPr lang="en-US" sz="2800" dirty="0" err="1">
                <a:solidFill>
                  <a:schemeClr val="dk1"/>
                </a:solidFill>
              </a:rPr>
              <a:t>Mr</a:t>
            </a:r>
            <a:r>
              <a:rPr lang="en-US" sz="2800" dirty="0">
                <a:solidFill>
                  <a:schemeClr val="dk1"/>
                </a:solidFill>
              </a:rPr>
              <a:t> . KARTHIK RAJA M</a:t>
            </a:r>
            <a:endParaRPr lang="en-US" sz="24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Team Lead</a:t>
            </a:r>
            <a:r>
              <a:rPr lang="en-US" sz="3200" dirty="0">
                <a:solidFill>
                  <a:schemeClr val="dk1"/>
                </a:solidFill>
              </a:rPr>
              <a:t>: </a:t>
            </a:r>
            <a:r>
              <a:rPr lang="en-US" sz="2800" dirty="0">
                <a:solidFill>
                  <a:schemeClr val="dk1"/>
                </a:solidFill>
              </a:rPr>
              <a:t>LINGESHWARAN K V</a:t>
            </a:r>
            <a:endParaRPr lang="en-US" sz="32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Other team Members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3429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 LINGESHWARAN K V (Team Lead)</a:t>
            </a:r>
          </a:p>
          <a:p>
            <a:pPr marL="3429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MOHAMMED ASHIF A</a:t>
            </a:r>
            <a:endParaRPr sz="2800" dirty="0"/>
          </a:p>
          <a:p>
            <a:pPr marL="3429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 KISHORE KUMAR K</a:t>
            </a:r>
          </a:p>
          <a:p>
            <a:pPr marL="0" lvl="0" indent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́_Ideathon_Energy_1">
  <a:themeElements>
    <a:clrScheme name="Custom 1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230</Words>
  <Application>Microsoft Office PowerPoint</Application>
  <PresentationFormat>Custom</PresentationFormat>
  <Paragraphs>91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Wingdings</vt:lpstr>
      <vt:lpstr>Gill Sans</vt:lpstr>
      <vt:lpstr>Calibri</vt:lpstr>
      <vt:lpstr>Ré_Ideathon_Energy_1</vt:lpstr>
      <vt:lpstr>Slide 1</vt:lpstr>
      <vt:lpstr>Problem Statement</vt:lpstr>
      <vt:lpstr>Problem validation</vt:lpstr>
      <vt:lpstr>Slide 4</vt:lpstr>
      <vt:lpstr>Problem validation</vt:lpstr>
      <vt:lpstr>Objectives</vt:lpstr>
      <vt:lpstr>Solution</vt:lpstr>
      <vt:lpstr>Team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 Cell</dc:creator>
  <cp:lastModifiedBy>USER</cp:lastModifiedBy>
  <cp:revision>14</cp:revision>
  <dcterms:created xsi:type="dcterms:W3CDTF">2023-04-26T06:40:36Z</dcterms:created>
  <dcterms:modified xsi:type="dcterms:W3CDTF">2023-09-15T17:33:41Z</dcterms:modified>
</cp:coreProperties>
</file>