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7cd673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7cd673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7cd673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47cd673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47cd673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47cd673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47cd673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47cd673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7cd673f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7cd673f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7cd673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7cd673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7cd673f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7cd673f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7cd673f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7cd673f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7cd673f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7cd673f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21500" y="363600"/>
            <a:ext cx="6534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</a:t>
            </a:r>
            <a:r>
              <a:rPr lang="en" sz="3600" u="sng"/>
              <a:t>E-Commerce Website</a:t>
            </a:r>
            <a:endParaRPr sz="36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1175" y="2249000"/>
            <a:ext cx="861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 Of Some Ecommerce Websites:</a:t>
            </a:r>
            <a:endParaRPr b="1"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750100" y="13025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E-Commerce websites are online portals that facilitate online transactions of goods and services through means of the transfer of information and funds over the Internet.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38125" y="2910350"/>
            <a:ext cx="68580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Features of Shopify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Features Of Magento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Features Of WooCommerce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365750" y="386075"/>
            <a:ext cx="29385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Manage Orders and Customers: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Customer account and Guest Checkout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one-click refund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Inventory Management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Order Management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Email-templates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Add shop Managers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Sell any Product any time: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Affiliate products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Unlimited Variations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GeoLocation Support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Tax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838975" y="386075"/>
            <a:ext cx="45297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Other Features: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More than 400 official Extensions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Rest API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Documentation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Product sorting and filtering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Unlimited Images and galleries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Some Disadvantages Of  WooCommerce: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Individual needs to have great understanding of Wordpress and WooCommerce 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has a Plugin Specially for Wordpress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Extension adds-on are Costly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Requires a lot maintenance to stay secure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Weaker Support through Email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Bad Developer Risks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352000" y="273200"/>
            <a:ext cx="30051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 </a:t>
            </a:r>
            <a:r>
              <a:rPr b="1" lang="en" sz="2400" u="sng"/>
              <a:t>SHOPIFY</a:t>
            </a:r>
            <a:endParaRPr b="1" sz="2400" u="sng"/>
          </a:p>
        </p:txBody>
      </p:sp>
      <p:sp>
        <p:nvSpPr>
          <p:cNvPr id="63" name="Google Shape;63;p14"/>
          <p:cNvSpPr txBox="1"/>
          <p:nvPr/>
        </p:nvSpPr>
        <p:spPr>
          <a:xfrm>
            <a:off x="1615500" y="2245075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58275" y="867200"/>
            <a:ext cx="68421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Shopify is a complete commerce platform that lets you start, grow, and manage a business.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and customize an online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Sell in multiple places, including web, mobile, social media, online marketplaces, brick-and-mortar locations, and pop-up shops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products, inventory, payments and shipping.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58275" y="2708350"/>
            <a:ext cx="68421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Features: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Storefront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70+ professional themes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Full blogging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Brand and customize your online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Customize domain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Web-based website builder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51625" y="201925"/>
            <a:ext cx="3889200" cy="4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Shopping Cart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Secure shopping cart -256-bit SSL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Free SSL certificate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⦁	100 payment gateways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Store management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Customer 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Customer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order fulfillment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Email templates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hosting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Unlimited bandwidth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Email forwarding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Level-1 PCI compliant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Instant upgrades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805950" y="201925"/>
            <a:ext cx="3889200" cy="4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Analytics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Dashboard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Product Reports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Export Reports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⦁	Google Analytics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Mobile App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Mobile dashboard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Manage inventory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Email or call 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data sync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Other Features: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Search engine optimized (SEO)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Mobile commerce ready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Social Media Integration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Unlimited products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Support  : 24/7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78600" y="421900"/>
            <a:ext cx="5346000" cy="4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Administration: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Product import/export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Stock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Some Disadvantages: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website data is not 100% controlled by the business owner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limited customizability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primitive content management system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catalog scalability for large and complex catalogs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881075" y="261925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Magento</a:t>
            </a:r>
            <a:endParaRPr b="1" sz="2400" u="sng"/>
          </a:p>
        </p:txBody>
      </p:sp>
      <p:sp>
        <p:nvSpPr>
          <p:cNvPr id="82" name="Google Shape;82;p17"/>
          <p:cNvSpPr txBox="1"/>
          <p:nvPr/>
        </p:nvSpPr>
        <p:spPr>
          <a:xfrm>
            <a:off x="988225" y="98150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highlight>
                  <a:srgbClr val="FFFFFF"/>
                </a:highlight>
              </a:rPr>
              <a:t>Magento is the leading eCommerce development company offering free open-source eCommerce solution for online retail stores.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45275" y="1781600"/>
            <a:ext cx="68580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Features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43434"/>
                </a:solidFill>
                <a:highlight>
                  <a:srgbClr val="FFFFFF"/>
                </a:highlight>
              </a:rPr>
              <a:t>Catalog Management</a:t>
            </a:r>
            <a:r>
              <a:rPr lang="en" sz="1350">
                <a:solidFill>
                  <a:srgbClr val="343434"/>
                </a:solidFill>
                <a:highlight>
                  <a:srgbClr val="FFFFFF"/>
                </a:highlight>
              </a:rPr>
              <a:t> :</a:t>
            </a:r>
            <a:endParaRPr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Supports virtual products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Allows downloading digital products – music, videos, etc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Effortlessly edit and delete product reviews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Complete inventory management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Attribute sets for quick product creation of different item types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Highly customizable options such as resizing and watermarking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26225" y="71425"/>
            <a:ext cx="43458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43434"/>
                </a:solidFill>
                <a:highlight>
                  <a:srgbClr val="FFFFFF"/>
                </a:highlight>
              </a:rPr>
              <a:t>Fully SEO Centred</a:t>
            </a: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Generates Google Sitemaps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Automatically sort popular searches and modifies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Supports Search Engine Friendly URLs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Easy to Meta-tag products and information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Faster loading options such as less usage of minimizes .css and .js files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43434"/>
                </a:solidFill>
                <a:highlight>
                  <a:srgbClr val="FFFFFF"/>
                </a:highlight>
              </a:rPr>
              <a:t>Mobile Friendly Commerce</a:t>
            </a: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Mobile HTML5 technology for creating online mobile friendly storefront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Open for iPhone, Android, and Mobile Opera browsers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Clear and user-friendly product display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Supports media files such as audio and video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Swipe, zoom, and multi-touch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Drag and drop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" name="Google Shape;89;p18"/>
          <p:cNvSpPr txBox="1"/>
          <p:nvPr/>
        </p:nvSpPr>
        <p:spPr>
          <a:xfrm>
            <a:off x="4572000" y="35700"/>
            <a:ext cx="4250700" cy="5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43434"/>
                </a:solidFill>
                <a:highlight>
                  <a:srgbClr val="FFFFFF"/>
                </a:highlight>
              </a:rPr>
              <a:t>Order Management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Viewing, creating, editing and fulfilling orders directly from admin panel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Complete Call center support product configuration and change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Allows creating one or more invoices, shipments and credit memos per orders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Helps to print invoices, packing slips and shipping labels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Email notification, RSS feed for fresh orders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43434"/>
                </a:solidFill>
                <a:highlight>
                  <a:srgbClr val="FFFFFF"/>
                </a:highlight>
              </a:rPr>
              <a:t> Complete Site Management</a:t>
            </a: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Control sites from admin panel and share only required information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Templates with fully customizable design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Multiple language options and currencies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Integration between Magento and third-party apps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Tax rates based on location, product type, and group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Captcha enabled websites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66325" y="201950"/>
            <a:ext cx="44058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43434"/>
                </a:solidFill>
                <a:highlight>
                  <a:srgbClr val="FFFFFF"/>
                </a:highlight>
              </a:rPr>
              <a:t> Checkout, Shipping, and Payment</a:t>
            </a:r>
            <a:r>
              <a:rPr lang="en" sz="135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One-page checkout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Ship to multiple orders in one order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Complete SSL security support for front-end/back-end orders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Estimates for shopping cart tax and shipping costs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Integration with Paypal and Authorize.net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Flat rate shipping, Free Shipping and Order tracking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43434"/>
                </a:solidFill>
                <a:highlight>
                  <a:srgbClr val="FFFFFF"/>
                </a:highlight>
              </a:rPr>
              <a:t> User Account</a:t>
            </a:r>
            <a:endParaRPr b="1"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Simple to understand account dashboard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Recent orders, history, and status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Store unlimited address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Save wish list with comments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Newsletter subscription management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4300125" y="201900"/>
            <a:ext cx="4511400" cy="4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43434"/>
                </a:solidFill>
                <a:highlight>
                  <a:srgbClr val="FFFFFF"/>
                </a:highlight>
              </a:rPr>
              <a:t>Customer Service and International Support</a:t>
            </a:r>
            <a:r>
              <a:rPr lang="en" sz="135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Contact Us form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Support for local and international currencies and tax rates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Order tracking, history, and email updates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Option for International site registration, shipping destination, and payment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EU cookie notification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43434"/>
                </a:solidFill>
                <a:highlight>
                  <a:srgbClr val="FFFFFF"/>
                </a:highlight>
              </a:rPr>
              <a:t>                                                                                            Tracking, Analytics, and Reporting</a:t>
            </a:r>
            <a:r>
              <a:rPr lang="en" sz="135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Google Analytics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Sales and tax reports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Abandoned shopping cart and low stock report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Total sales and refunded invoice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Product review report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672275" y="469525"/>
            <a:ext cx="6146700" cy="4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Some Disadvantages of Magento: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In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Certain Situations, it has a problem with Heavy Load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Expensive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 Intensive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Themes are more Complicated to implement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Bad Developer Risks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 Software Updates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831500" y="16630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</a:t>
            </a:r>
            <a:r>
              <a:rPr b="1" lang="en" sz="2400" u="sng"/>
              <a:t>  WooCommerce</a:t>
            </a:r>
            <a:endParaRPr b="1" sz="2400" u="sng"/>
          </a:p>
        </p:txBody>
      </p:sp>
      <p:sp>
        <p:nvSpPr>
          <p:cNvPr id="106" name="Google Shape;106;p21"/>
          <p:cNvSpPr txBox="1"/>
          <p:nvPr/>
        </p:nvSpPr>
        <p:spPr>
          <a:xfrm>
            <a:off x="1426900" y="790425"/>
            <a:ext cx="9740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14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WooCommerce is an open-source eCommerce platform which provides their users a free and highly customizable software package through which they can sell their products.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217450" y="1869575"/>
            <a:ext cx="68421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Features</a:t>
            </a:r>
            <a:r>
              <a:rPr lang="en" u="sng"/>
              <a:t>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Storefront: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Countless themes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Unrestricted Customization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Built-in Blogging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Categories,tags and attributes make product easier to find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Product Rating and Reviews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Customize for your Location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