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500"/>
    <a:srgbClr val="000000"/>
    <a:srgbClr val="006600"/>
    <a:srgbClr val="94C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21.9.2015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Кълбото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</a:t>
            </a:r>
            <a:r>
              <a:rPr lang="en-US" dirty="0" smtClean="0"/>
              <a:t>10</a:t>
            </a:r>
            <a:r>
              <a:rPr lang="bg-BG" dirty="0" smtClean="0"/>
              <a:t>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697817" y="4029064"/>
            <a:ext cx="3699615" cy="1233715"/>
          </a:xfrm>
          <a:custGeom>
            <a:avLst/>
            <a:gdLst>
              <a:gd name="connsiteX0" fmla="*/ 0 w 8200571"/>
              <a:gd name="connsiteY0" fmla="*/ 2365831 h 2545023"/>
              <a:gd name="connsiteX1" fmla="*/ 449942 w 8200571"/>
              <a:gd name="connsiteY1" fmla="*/ 2452917 h 2545023"/>
              <a:gd name="connsiteX2" fmla="*/ 2264228 w 8200571"/>
              <a:gd name="connsiteY2" fmla="*/ 1233717 h 2545023"/>
              <a:gd name="connsiteX3" fmla="*/ 4151085 w 8200571"/>
              <a:gd name="connsiteY3" fmla="*/ 3 h 2545023"/>
              <a:gd name="connsiteX4" fmla="*/ 5979885 w 8200571"/>
              <a:gd name="connsiteY4" fmla="*/ 1219203 h 2545023"/>
              <a:gd name="connsiteX5" fmla="*/ 7765142 w 8200571"/>
              <a:gd name="connsiteY5" fmla="*/ 2438403 h 2545023"/>
              <a:gd name="connsiteX6" fmla="*/ 8200571 w 8200571"/>
              <a:gd name="connsiteY6" fmla="*/ 2394860 h 2545023"/>
              <a:gd name="connsiteX0" fmla="*/ 0 w 8224634"/>
              <a:gd name="connsiteY0" fmla="*/ 2365831 h 2545023"/>
              <a:gd name="connsiteX1" fmla="*/ 449942 w 8224634"/>
              <a:gd name="connsiteY1" fmla="*/ 2452917 h 2545023"/>
              <a:gd name="connsiteX2" fmla="*/ 2264228 w 8224634"/>
              <a:gd name="connsiteY2" fmla="*/ 1233717 h 2545023"/>
              <a:gd name="connsiteX3" fmla="*/ 4151085 w 8224634"/>
              <a:gd name="connsiteY3" fmla="*/ 3 h 2545023"/>
              <a:gd name="connsiteX4" fmla="*/ 5979885 w 8224634"/>
              <a:gd name="connsiteY4" fmla="*/ 1219203 h 2545023"/>
              <a:gd name="connsiteX5" fmla="*/ 7765142 w 8224634"/>
              <a:gd name="connsiteY5" fmla="*/ 2438403 h 2545023"/>
              <a:gd name="connsiteX6" fmla="*/ 8224634 w 8224634"/>
              <a:gd name="connsiteY6" fmla="*/ 2374807 h 2545023"/>
              <a:gd name="connsiteX0" fmla="*/ 0 w 8224634"/>
              <a:gd name="connsiteY0" fmla="*/ 2365831 h 2545023"/>
              <a:gd name="connsiteX1" fmla="*/ 449942 w 8224634"/>
              <a:gd name="connsiteY1" fmla="*/ 2452917 h 2545023"/>
              <a:gd name="connsiteX2" fmla="*/ 2264228 w 8224634"/>
              <a:gd name="connsiteY2" fmla="*/ 1233717 h 2545023"/>
              <a:gd name="connsiteX3" fmla="*/ 4151085 w 8224634"/>
              <a:gd name="connsiteY3" fmla="*/ 3 h 2545023"/>
              <a:gd name="connsiteX4" fmla="*/ 5979885 w 8224634"/>
              <a:gd name="connsiteY4" fmla="*/ 1219203 h 2545023"/>
              <a:gd name="connsiteX5" fmla="*/ 7765142 w 8224634"/>
              <a:gd name="connsiteY5" fmla="*/ 2438403 h 2545023"/>
              <a:gd name="connsiteX6" fmla="*/ 8224634 w 8224634"/>
              <a:gd name="connsiteY6" fmla="*/ 2374807 h 2545023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7797226 w 8224634"/>
              <a:gd name="connsiteY5" fmla="*/ 2454447 h 2545025"/>
              <a:gd name="connsiteX6" fmla="*/ 8224634 w 8224634"/>
              <a:gd name="connsiteY6" fmla="*/ 2374809 h 2545025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8224634 w 8224634"/>
              <a:gd name="connsiteY5" fmla="*/ 2374809 h 2545025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8224634 w 8224634"/>
              <a:gd name="connsiteY5" fmla="*/ 2374809 h 2545025"/>
              <a:gd name="connsiteX0" fmla="*/ 0 w 8224634"/>
              <a:gd name="connsiteY0" fmla="*/ 2365829 h 2545021"/>
              <a:gd name="connsiteX1" fmla="*/ 449942 w 8224634"/>
              <a:gd name="connsiteY1" fmla="*/ 2452915 h 2545021"/>
              <a:gd name="connsiteX2" fmla="*/ 2264228 w 8224634"/>
              <a:gd name="connsiteY2" fmla="*/ 1233715 h 2545021"/>
              <a:gd name="connsiteX3" fmla="*/ 4151085 w 8224634"/>
              <a:gd name="connsiteY3" fmla="*/ 1 h 2545021"/>
              <a:gd name="connsiteX4" fmla="*/ 5963843 w 8224634"/>
              <a:gd name="connsiteY4" fmla="*/ 1231233 h 2545021"/>
              <a:gd name="connsiteX5" fmla="*/ 8224634 w 8224634"/>
              <a:gd name="connsiteY5" fmla="*/ 2374805 h 2545021"/>
              <a:gd name="connsiteX0" fmla="*/ 0 w 8224634"/>
              <a:gd name="connsiteY0" fmla="*/ 2365829 h 2545021"/>
              <a:gd name="connsiteX1" fmla="*/ 449942 w 8224634"/>
              <a:gd name="connsiteY1" fmla="*/ 2452915 h 2545021"/>
              <a:gd name="connsiteX2" fmla="*/ 2264228 w 8224634"/>
              <a:gd name="connsiteY2" fmla="*/ 1233715 h 2545021"/>
              <a:gd name="connsiteX3" fmla="*/ 4151085 w 8224634"/>
              <a:gd name="connsiteY3" fmla="*/ 1 h 2545021"/>
              <a:gd name="connsiteX4" fmla="*/ 5963843 w 8224634"/>
              <a:gd name="connsiteY4" fmla="*/ 1231233 h 2545021"/>
              <a:gd name="connsiteX5" fmla="*/ 8224634 w 8224634"/>
              <a:gd name="connsiteY5" fmla="*/ 2374805 h 2545021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908"/>
              <a:gd name="connsiteX1" fmla="*/ 2264228 w 8224634"/>
              <a:gd name="connsiteY1" fmla="*/ 1233715 h 2457908"/>
              <a:gd name="connsiteX2" fmla="*/ 4151085 w 8224634"/>
              <a:gd name="connsiteY2" fmla="*/ 1 h 2457908"/>
              <a:gd name="connsiteX3" fmla="*/ 5963843 w 8224634"/>
              <a:gd name="connsiteY3" fmla="*/ 1231233 h 2457908"/>
              <a:gd name="connsiteX4" fmla="*/ 8224634 w 8224634"/>
              <a:gd name="connsiteY4" fmla="*/ 2374805 h 2457908"/>
              <a:gd name="connsiteX0" fmla="*/ 0 w 5963843"/>
              <a:gd name="connsiteY0" fmla="*/ 2365829 h 2457908"/>
              <a:gd name="connsiteX1" fmla="*/ 2264228 w 5963843"/>
              <a:gd name="connsiteY1" fmla="*/ 1233715 h 2457908"/>
              <a:gd name="connsiteX2" fmla="*/ 4151085 w 5963843"/>
              <a:gd name="connsiteY2" fmla="*/ 1 h 2457908"/>
              <a:gd name="connsiteX3" fmla="*/ 5963843 w 5963843"/>
              <a:gd name="connsiteY3" fmla="*/ 1231233 h 2457908"/>
              <a:gd name="connsiteX0" fmla="*/ 0 w 3699615"/>
              <a:gd name="connsiteY0" fmla="*/ 1233715 h 1233715"/>
              <a:gd name="connsiteX1" fmla="*/ 1886857 w 3699615"/>
              <a:gd name="connsiteY1" fmla="*/ 1 h 1233715"/>
              <a:gd name="connsiteX2" fmla="*/ 3699615 w 3699615"/>
              <a:gd name="connsiteY2" fmla="*/ 1231233 h 123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615" h="1233715">
                <a:moveTo>
                  <a:pt x="0" y="1233715"/>
                </a:moveTo>
                <a:cubicBezTo>
                  <a:pt x="558369" y="665953"/>
                  <a:pt x="1270255" y="415"/>
                  <a:pt x="1886857" y="1"/>
                </a:cubicBezTo>
                <a:cubicBezTo>
                  <a:pt x="2503460" y="-413"/>
                  <a:pt x="3139679" y="679809"/>
                  <a:pt x="3699615" y="1231233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5715000" y="4420498"/>
            <a:ext cx="1066800" cy="1065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2286000" y="4382847"/>
            <a:ext cx="1066800" cy="1065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Базиликата</a:t>
            </a:r>
          </a:p>
          <a:p>
            <a:pPr lvl="1"/>
            <a:r>
              <a:rPr lang="bg-BG" dirty="0" smtClean="0"/>
              <a:t>Потъмняването става чрез намаляване на цветовите компоненти </a:t>
            </a:r>
            <a:r>
              <a:rPr lang="en-US" b="1" dirty="0" err="1" smtClean="0"/>
              <a:t>r</a:t>
            </a:r>
            <a:r>
              <a:rPr lang="en-US" dirty="0" err="1" smtClean="0"/>
              <a:t>,</a:t>
            </a:r>
            <a:r>
              <a:rPr lang="en-US" b="1" dirty="0" err="1" smtClean="0"/>
              <a:t>g</a:t>
            </a:r>
            <a:r>
              <a:rPr lang="bg-BG" dirty="0" smtClean="0"/>
              <a:t> и </a:t>
            </a:r>
            <a:r>
              <a:rPr lang="en-US" b="1" dirty="0" smtClean="0"/>
              <a:t>b</a:t>
            </a:r>
            <a:r>
              <a:rPr lang="bg-BG" dirty="0" smtClean="0"/>
              <a:t>, като компонентът </a:t>
            </a:r>
            <a:r>
              <a:rPr lang="en-US" b="1" dirty="0" smtClean="0"/>
              <a:t>a</a:t>
            </a:r>
            <a:r>
              <a:rPr lang="bg-BG" dirty="0" smtClean="0"/>
              <a:t> се запазва 1</a:t>
            </a:r>
          </a:p>
          <a:p>
            <a:pPr lvl="1"/>
            <a:r>
              <a:rPr lang="bg-BG" dirty="0" smtClean="0"/>
              <a:t>Замъгляването е чрез наслагване на „матрица“ от съседни </a:t>
            </a:r>
            <a:r>
              <a:rPr lang="bg-BG" dirty="0" smtClean="0"/>
              <a:t>пиксели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bg-BG" dirty="0" smtClean="0"/>
              <a:t>взети с тегло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35430" y="4019092"/>
            <a:ext cx="8224634" cy="2457908"/>
          </a:xfrm>
          <a:custGeom>
            <a:avLst/>
            <a:gdLst>
              <a:gd name="connsiteX0" fmla="*/ 0 w 8200571"/>
              <a:gd name="connsiteY0" fmla="*/ 2365831 h 2545023"/>
              <a:gd name="connsiteX1" fmla="*/ 449942 w 8200571"/>
              <a:gd name="connsiteY1" fmla="*/ 2452917 h 2545023"/>
              <a:gd name="connsiteX2" fmla="*/ 2264228 w 8200571"/>
              <a:gd name="connsiteY2" fmla="*/ 1233717 h 2545023"/>
              <a:gd name="connsiteX3" fmla="*/ 4151085 w 8200571"/>
              <a:gd name="connsiteY3" fmla="*/ 3 h 2545023"/>
              <a:gd name="connsiteX4" fmla="*/ 5979885 w 8200571"/>
              <a:gd name="connsiteY4" fmla="*/ 1219203 h 2545023"/>
              <a:gd name="connsiteX5" fmla="*/ 7765142 w 8200571"/>
              <a:gd name="connsiteY5" fmla="*/ 2438403 h 2545023"/>
              <a:gd name="connsiteX6" fmla="*/ 8200571 w 8200571"/>
              <a:gd name="connsiteY6" fmla="*/ 2394860 h 2545023"/>
              <a:gd name="connsiteX0" fmla="*/ 0 w 8224634"/>
              <a:gd name="connsiteY0" fmla="*/ 2365831 h 2545023"/>
              <a:gd name="connsiteX1" fmla="*/ 449942 w 8224634"/>
              <a:gd name="connsiteY1" fmla="*/ 2452917 h 2545023"/>
              <a:gd name="connsiteX2" fmla="*/ 2264228 w 8224634"/>
              <a:gd name="connsiteY2" fmla="*/ 1233717 h 2545023"/>
              <a:gd name="connsiteX3" fmla="*/ 4151085 w 8224634"/>
              <a:gd name="connsiteY3" fmla="*/ 3 h 2545023"/>
              <a:gd name="connsiteX4" fmla="*/ 5979885 w 8224634"/>
              <a:gd name="connsiteY4" fmla="*/ 1219203 h 2545023"/>
              <a:gd name="connsiteX5" fmla="*/ 7765142 w 8224634"/>
              <a:gd name="connsiteY5" fmla="*/ 2438403 h 2545023"/>
              <a:gd name="connsiteX6" fmla="*/ 8224634 w 8224634"/>
              <a:gd name="connsiteY6" fmla="*/ 2374807 h 2545023"/>
              <a:gd name="connsiteX0" fmla="*/ 0 w 8224634"/>
              <a:gd name="connsiteY0" fmla="*/ 2365831 h 2545023"/>
              <a:gd name="connsiteX1" fmla="*/ 449942 w 8224634"/>
              <a:gd name="connsiteY1" fmla="*/ 2452917 h 2545023"/>
              <a:gd name="connsiteX2" fmla="*/ 2264228 w 8224634"/>
              <a:gd name="connsiteY2" fmla="*/ 1233717 h 2545023"/>
              <a:gd name="connsiteX3" fmla="*/ 4151085 w 8224634"/>
              <a:gd name="connsiteY3" fmla="*/ 3 h 2545023"/>
              <a:gd name="connsiteX4" fmla="*/ 5979885 w 8224634"/>
              <a:gd name="connsiteY4" fmla="*/ 1219203 h 2545023"/>
              <a:gd name="connsiteX5" fmla="*/ 7765142 w 8224634"/>
              <a:gd name="connsiteY5" fmla="*/ 2438403 h 2545023"/>
              <a:gd name="connsiteX6" fmla="*/ 8224634 w 8224634"/>
              <a:gd name="connsiteY6" fmla="*/ 2374807 h 2545023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7797226 w 8224634"/>
              <a:gd name="connsiteY5" fmla="*/ 2454447 h 2545025"/>
              <a:gd name="connsiteX6" fmla="*/ 8224634 w 8224634"/>
              <a:gd name="connsiteY6" fmla="*/ 2374809 h 2545025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8224634 w 8224634"/>
              <a:gd name="connsiteY5" fmla="*/ 2374809 h 2545025"/>
              <a:gd name="connsiteX0" fmla="*/ 0 w 8224634"/>
              <a:gd name="connsiteY0" fmla="*/ 2365833 h 2545025"/>
              <a:gd name="connsiteX1" fmla="*/ 449942 w 8224634"/>
              <a:gd name="connsiteY1" fmla="*/ 2452919 h 2545025"/>
              <a:gd name="connsiteX2" fmla="*/ 2264228 w 8224634"/>
              <a:gd name="connsiteY2" fmla="*/ 1233719 h 2545025"/>
              <a:gd name="connsiteX3" fmla="*/ 4151085 w 8224634"/>
              <a:gd name="connsiteY3" fmla="*/ 5 h 2545025"/>
              <a:gd name="connsiteX4" fmla="*/ 5979885 w 8224634"/>
              <a:gd name="connsiteY4" fmla="*/ 1219205 h 2545025"/>
              <a:gd name="connsiteX5" fmla="*/ 8224634 w 8224634"/>
              <a:gd name="connsiteY5" fmla="*/ 2374809 h 2545025"/>
              <a:gd name="connsiteX0" fmla="*/ 0 w 8224634"/>
              <a:gd name="connsiteY0" fmla="*/ 2365829 h 2545021"/>
              <a:gd name="connsiteX1" fmla="*/ 449942 w 8224634"/>
              <a:gd name="connsiteY1" fmla="*/ 2452915 h 2545021"/>
              <a:gd name="connsiteX2" fmla="*/ 2264228 w 8224634"/>
              <a:gd name="connsiteY2" fmla="*/ 1233715 h 2545021"/>
              <a:gd name="connsiteX3" fmla="*/ 4151085 w 8224634"/>
              <a:gd name="connsiteY3" fmla="*/ 1 h 2545021"/>
              <a:gd name="connsiteX4" fmla="*/ 5963843 w 8224634"/>
              <a:gd name="connsiteY4" fmla="*/ 1231233 h 2545021"/>
              <a:gd name="connsiteX5" fmla="*/ 8224634 w 8224634"/>
              <a:gd name="connsiteY5" fmla="*/ 2374805 h 2545021"/>
              <a:gd name="connsiteX0" fmla="*/ 0 w 8224634"/>
              <a:gd name="connsiteY0" fmla="*/ 2365829 h 2545021"/>
              <a:gd name="connsiteX1" fmla="*/ 449942 w 8224634"/>
              <a:gd name="connsiteY1" fmla="*/ 2452915 h 2545021"/>
              <a:gd name="connsiteX2" fmla="*/ 2264228 w 8224634"/>
              <a:gd name="connsiteY2" fmla="*/ 1233715 h 2545021"/>
              <a:gd name="connsiteX3" fmla="*/ 4151085 w 8224634"/>
              <a:gd name="connsiteY3" fmla="*/ 1 h 2545021"/>
              <a:gd name="connsiteX4" fmla="*/ 5963843 w 8224634"/>
              <a:gd name="connsiteY4" fmla="*/ 1231233 h 2545021"/>
              <a:gd name="connsiteX5" fmla="*/ 8224634 w 8224634"/>
              <a:gd name="connsiteY5" fmla="*/ 2374805 h 2545021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305"/>
              <a:gd name="connsiteX1" fmla="*/ 2264228 w 8224634"/>
              <a:gd name="connsiteY1" fmla="*/ 1233715 h 2457305"/>
              <a:gd name="connsiteX2" fmla="*/ 4151085 w 8224634"/>
              <a:gd name="connsiteY2" fmla="*/ 1 h 2457305"/>
              <a:gd name="connsiteX3" fmla="*/ 5963843 w 8224634"/>
              <a:gd name="connsiteY3" fmla="*/ 1231233 h 2457305"/>
              <a:gd name="connsiteX4" fmla="*/ 8224634 w 8224634"/>
              <a:gd name="connsiteY4" fmla="*/ 2374805 h 2457305"/>
              <a:gd name="connsiteX0" fmla="*/ 0 w 8224634"/>
              <a:gd name="connsiteY0" fmla="*/ 2365829 h 2457908"/>
              <a:gd name="connsiteX1" fmla="*/ 2264228 w 8224634"/>
              <a:gd name="connsiteY1" fmla="*/ 1233715 h 2457908"/>
              <a:gd name="connsiteX2" fmla="*/ 4151085 w 8224634"/>
              <a:gd name="connsiteY2" fmla="*/ 1 h 2457908"/>
              <a:gd name="connsiteX3" fmla="*/ 5963843 w 8224634"/>
              <a:gd name="connsiteY3" fmla="*/ 1231233 h 2457908"/>
              <a:gd name="connsiteX4" fmla="*/ 8224634 w 8224634"/>
              <a:gd name="connsiteY4" fmla="*/ 2374805 h 245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634" h="2457908">
                <a:moveTo>
                  <a:pt x="0" y="2365829"/>
                </a:moveTo>
                <a:cubicBezTo>
                  <a:pt x="698993" y="2695527"/>
                  <a:pt x="1413815" y="2098434"/>
                  <a:pt x="2264228" y="1233715"/>
                </a:cubicBezTo>
                <a:cubicBezTo>
                  <a:pt x="2822597" y="665953"/>
                  <a:pt x="3534483" y="415"/>
                  <a:pt x="4151085" y="1"/>
                </a:cubicBezTo>
                <a:cubicBezTo>
                  <a:pt x="4767688" y="-413"/>
                  <a:pt x="5403907" y="679809"/>
                  <a:pt x="5963843" y="1231233"/>
                </a:cubicBezTo>
                <a:cubicBezTo>
                  <a:pt x="7176168" y="2425129"/>
                  <a:pt x="7572494" y="2595265"/>
                  <a:pt x="8224634" y="237480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5248046"/>
            <a:ext cx="8534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547624" y="3200399"/>
            <a:ext cx="123" cy="2133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52800" y="4552523"/>
            <a:ext cx="0" cy="934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15000" y="4590174"/>
            <a:ext cx="0" cy="934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3588" y="544874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6654" y="54487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-</a:t>
            </a:r>
            <a:r>
              <a:rPr lang="bg-BG" sz="2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841986" y="3701813"/>
            <a:ext cx="103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Тегло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136" y="5279472"/>
            <a:ext cx="1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Отдалеченост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4815" y="5334000"/>
            <a:ext cx="1725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Централен </a:t>
            </a:r>
            <a:r>
              <a:rPr lang="bg-BG" sz="1600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тексел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Сферата</a:t>
            </a:r>
          </a:p>
          <a:p>
            <a:pPr lvl="1"/>
            <a:r>
              <a:rPr lang="bg-BG" dirty="0" smtClean="0"/>
              <a:t>Използваме геодезичната сфера</a:t>
            </a:r>
          </a:p>
          <a:p>
            <a:pPr lvl="1"/>
            <a:r>
              <a:rPr lang="bg-BG" dirty="0" smtClean="0"/>
              <a:t>Премахваме ненужните неща (като цвят </a:t>
            </a:r>
            <a:r>
              <a:rPr lang="en-US" b="1" dirty="0" smtClean="0"/>
              <a:t>color</a:t>
            </a:r>
            <a:r>
              <a:rPr lang="bg-BG" dirty="0" smtClean="0"/>
              <a:t>, отместване</a:t>
            </a:r>
            <a:r>
              <a:rPr lang="en-US" dirty="0" smtClean="0"/>
              <a:t> </a:t>
            </a:r>
            <a:r>
              <a:rPr lang="en-US" b="1" dirty="0" smtClean="0"/>
              <a:t>offset</a:t>
            </a:r>
            <a:r>
              <a:rPr lang="bg-BG" dirty="0" smtClean="0"/>
              <a:t> и </a:t>
            </a:r>
            <a:r>
              <a:rPr lang="bg-BG" dirty="0" err="1" smtClean="0"/>
              <a:t>завъртяност</a:t>
            </a:r>
            <a:r>
              <a:rPr lang="en-US" dirty="0" smtClean="0"/>
              <a:t> </a:t>
            </a:r>
            <a:r>
              <a:rPr lang="en-US" b="1" dirty="0" smtClean="0"/>
              <a:t>rot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Генерираме я с център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), но после в </a:t>
            </a:r>
            <a:r>
              <a:rPr lang="bg-BG" dirty="0" err="1" smtClean="0"/>
              <a:t>шейдъра</a:t>
            </a:r>
            <a:r>
              <a:rPr lang="bg-BG" dirty="0" smtClean="0"/>
              <a:t> за върхове я отместваме да е пред нас</a:t>
            </a:r>
          </a:p>
          <a:p>
            <a:pPr lvl="1"/>
            <a:r>
              <a:rPr lang="bg-BG" dirty="0" smtClean="0"/>
              <a:t>Лъчът на погледа (0,1,0) се отразява от нормалния вектор (който съвпада с радиус-вектора на точка от сферата) с функцията </a:t>
            </a:r>
            <a:r>
              <a:rPr lang="en-US" b="1" dirty="0" smtClean="0"/>
              <a:t>reflect</a:t>
            </a:r>
          </a:p>
          <a:p>
            <a:pPr lvl="1"/>
            <a:endParaRPr lang="en-US" dirty="0"/>
          </a:p>
          <a:p>
            <a:r>
              <a:rPr lang="bg-BG" dirty="0" smtClean="0"/>
              <a:t>Внимание</a:t>
            </a:r>
          </a:p>
          <a:p>
            <a:pPr lvl="1"/>
            <a:r>
              <a:rPr lang="bg-BG" dirty="0" smtClean="0"/>
              <a:t>Небесният куб е със сменена ориентация (</a:t>
            </a:r>
            <a:r>
              <a:rPr lang="en-US" b="1" dirty="0" smtClean="0"/>
              <a:t>Y</a:t>
            </a:r>
            <a:r>
              <a:rPr lang="bg-BG" dirty="0" smtClean="0"/>
              <a:t> вместо </a:t>
            </a:r>
            <a:r>
              <a:rPr lang="en-US" b="1" dirty="0" smtClean="0"/>
              <a:t>Z</a:t>
            </a:r>
            <a:r>
              <a:rPr lang="en-US" dirty="0" smtClean="0"/>
              <a:t>)</a:t>
            </a:r>
            <a:r>
              <a:rPr lang="bg-BG" dirty="0" smtClean="0"/>
              <a:t> и той се завърта „автоматично“ в </a:t>
            </a:r>
            <a:r>
              <a:rPr lang="en-US" b="1" dirty="0" smtClean="0"/>
              <a:t>draw</a:t>
            </a:r>
          </a:p>
          <a:p>
            <a:pPr lvl="1"/>
            <a:r>
              <a:rPr lang="bg-BG" dirty="0" smtClean="0"/>
              <a:t>Сферата също завъртаме „автоматично“ в нейния </a:t>
            </a:r>
            <a:r>
              <a:rPr lang="en-US" b="1" dirty="0" smtClean="0"/>
              <a:t>draw</a:t>
            </a:r>
          </a:p>
        </p:txBody>
      </p:sp>
      <p:sp>
        <p:nvSpPr>
          <p:cNvPr id="59" name="Rectangle 5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5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144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Кълбото</vt:lpstr>
      <vt:lpstr>PowerPoint Presentation</vt:lpstr>
      <vt:lpstr>Примерно решение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WebGL-Homework-Solution-10</dc:title>
  <dc:creator>Pavel Boytchev</dc:creator>
  <cp:lastModifiedBy>Pavel Boytchev</cp:lastModifiedBy>
  <cp:revision>419</cp:revision>
  <dcterms:created xsi:type="dcterms:W3CDTF">2013-12-13T09:03:57Z</dcterms:created>
  <dcterms:modified xsi:type="dcterms:W3CDTF">2015-09-21T08:29:59Z</dcterms:modified>
</cp:coreProperties>
</file>