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7"/>
  </p:notesMasterIdLst>
  <p:sldIdLst>
    <p:sldId id="256" r:id="rId2"/>
    <p:sldId id="298" r:id="rId3"/>
    <p:sldId id="297" r:id="rId4"/>
    <p:sldId id="299" r:id="rId5"/>
    <p:sldId id="29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000000"/>
    <a:srgbClr val="94C600"/>
    <a:srgbClr val="A1BD63"/>
    <a:srgbClr val="336600"/>
    <a:srgbClr val="BBD979"/>
    <a:srgbClr val="003300"/>
    <a:srgbClr val="339933"/>
    <a:srgbClr val="CAF2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99" autoAdjust="0"/>
    <p:restoredTop sz="94590" autoAdjust="0"/>
  </p:normalViewPr>
  <p:slideViewPr>
    <p:cSldViewPr>
      <p:cViewPr varScale="1">
        <p:scale>
          <a:sx n="67" d="100"/>
          <a:sy n="67" d="100"/>
        </p:scale>
        <p:origin x="-131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001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ния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B9ED2C-851F-4193-8C04-09F342F60FD1}" type="datetimeFigureOut">
              <a:rPr lang="bg-BG" smtClean="0"/>
              <a:pPr/>
              <a:t>11.6.2015 г.</a:t>
            </a:fld>
            <a:endParaRPr lang="bg-BG"/>
          </a:p>
        </p:txBody>
      </p:sp>
      <p:sp>
        <p:nvSpPr>
          <p:cNvPr id="4" name="Контейнер за изображение на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Контейнер за бележ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DF07EE-69FA-4824-B30A-1662B7D73DD1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76274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bg-BG" dirty="0"/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>
          <a:xfrm>
            <a:off x="0" y="6492875"/>
            <a:ext cx="531049" cy="365125"/>
          </a:xfrm>
          <a:prstGeom prst="rect">
            <a:avLst/>
          </a:prstGeom>
        </p:spPr>
        <p:txBody>
          <a:bodyPr vert="horz" lIns="45720" tIns="137160" rIns="0" bIns="91440" rtlCol="0" anchor="ctr"/>
          <a:lstStyle>
            <a:defPPr>
              <a:defRPr lang="en-US"/>
            </a:defPPr>
            <a:lvl1pPr>
              <a:defRPr sz="1200" b="1" cap="none" spc="0">
                <a:ln w="3175">
                  <a:noFill/>
                  <a:prstDash val="solid"/>
                </a:ln>
                <a:gradFill flip="none" rotWithShape="1">
                  <a:gsLst>
                    <a:gs pos="0">
                      <a:schemeClr val="bg2">
                        <a:tint val="85000"/>
                        <a:satMod val="155000"/>
                        <a:tint val="66000"/>
                        <a:satMod val="160000"/>
                      </a:schemeClr>
                    </a:gs>
                    <a:gs pos="50000">
                      <a:schemeClr val="bg2">
                        <a:tint val="85000"/>
                        <a:satMod val="155000"/>
                        <a:tint val="44500"/>
                        <a:satMod val="160000"/>
                      </a:schemeClr>
                    </a:gs>
                    <a:gs pos="100000">
                      <a:schemeClr val="bg2">
                        <a:tint val="85000"/>
                        <a:satMod val="155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anose="020B0A04020102020204" pitchFamily="34" charset="0"/>
              </a:defRPr>
            </a:lvl1pPr>
          </a:lstStyle>
          <a:p>
            <a:pPr lvl="0"/>
            <a:fld id="{8B37D5FE-740C-46F5-801A-FA5477D9711F}" type="slidenum">
              <a:rPr lang="en-US" sz="1100" b="0" smtClean="0">
                <a:latin typeface="Arial" panose="020B0604020202020204" pitchFamily="34" charset="0"/>
                <a:cs typeface="Arial" panose="020B0604020202020204" pitchFamily="34" charset="0"/>
              </a:rPr>
              <a:pPr lvl="0"/>
              <a:t>‹#›</a:t>
            </a:fld>
            <a:endParaRPr lang="en-US" sz="11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57200" y="1371600"/>
            <a:ext cx="8610600" cy="5410200"/>
          </a:xfrm>
        </p:spPr>
        <p:txBody>
          <a:bodyPr/>
          <a:lstStyle>
            <a:lvl1pPr>
              <a:defRPr lang="en-US" sz="2800" b="1" kern="1200" dirty="0" smtClean="0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>
              <a:buClr>
                <a:schemeClr val="accent6">
                  <a:lumMod val="50000"/>
                </a:schemeClr>
              </a:buClr>
              <a:defRPr sz="2000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</a:lstStyle>
          <a:p>
            <a:pPr marL="6858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2608949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57200" y="373680"/>
            <a:ext cx="8610600" cy="6408120"/>
          </a:xfrm>
        </p:spPr>
        <p:txBody>
          <a:bodyPr/>
          <a:lstStyle>
            <a:lvl1pPr>
              <a:defRPr lang="en-US" sz="2800" b="1" kern="1200" dirty="0" smtClean="0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>
              <a:buClr>
                <a:schemeClr val="accent6">
                  <a:lumMod val="50000"/>
                </a:schemeClr>
              </a:buClr>
              <a:defRPr sz="2000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</a:lstStyle>
          <a:p>
            <a:pPr marL="6858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bg-BG" dirty="0"/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>
          <a:xfrm>
            <a:off x="0" y="6492875"/>
            <a:ext cx="531049" cy="365125"/>
          </a:xfrm>
          <a:prstGeom prst="rect">
            <a:avLst/>
          </a:prstGeom>
        </p:spPr>
        <p:txBody>
          <a:bodyPr vert="horz" lIns="45720" tIns="137160" rIns="0" bIns="91440" rtlCol="0" anchor="ctr"/>
          <a:lstStyle>
            <a:defPPr>
              <a:defRPr lang="en-US"/>
            </a:defPPr>
            <a:lvl1pPr lvl="0">
              <a:defRPr sz="1100" b="0" cap="none" spc="0">
                <a:ln w="3175">
                  <a:noFill/>
                  <a:prstDash val="solid"/>
                </a:ln>
                <a:gradFill flip="none" rotWithShape="1">
                  <a:gsLst>
                    <a:gs pos="0">
                      <a:schemeClr val="bg2">
                        <a:tint val="85000"/>
                        <a:satMod val="155000"/>
                        <a:tint val="66000"/>
                        <a:satMod val="160000"/>
                      </a:schemeClr>
                    </a:gs>
                    <a:gs pos="50000">
                      <a:schemeClr val="bg2">
                        <a:tint val="85000"/>
                        <a:satMod val="155000"/>
                        <a:tint val="44500"/>
                        <a:satMod val="160000"/>
                      </a:schemeClr>
                    </a:gs>
                    <a:gs pos="100000">
                      <a:schemeClr val="bg2">
                        <a:tint val="85000"/>
                        <a:satMod val="155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fld id="{8B37D5FE-740C-46F5-801A-FA5477D9711F}" type="slidenum">
              <a:rPr lang="en-US" smtClean="0"/>
              <a:pPr lvl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8177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bg-BG" dirty="0"/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>
          <a:xfrm>
            <a:off x="0" y="6492875"/>
            <a:ext cx="531049" cy="365125"/>
          </a:xfrm>
          <a:prstGeom prst="rect">
            <a:avLst/>
          </a:prstGeom>
        </p:spPr>
        <p:txBody>
          <a:bodyPr vert="horz" lIns="45720" tIns="137160" rIns="0" bIns="91440" rtlCol="0" anchor="ctr"/>
          <a:lstStyle>
            <a:defPPr>
              <a:defRPr lang="en-US"/>
            </a:defPPr>
            <a:lvl1pPr lvl="0">
              <a:defRPr sz="1100" b="0" cap="none" spc="0">
                <a:ln w="3175">
                  <a:noFill/>
                  <a:prstDash val="solid"/>
                </a:ln>
                <a:gradFill flip="none" rotWithShape="1">
                  <a:gsLst>
                    <a:gs pos="0">
                      <a:schemeClr val="bg2">
                        <a:tint val="85000"/>
                        <a:satMod val="155000"/>
                        <a:tint val="66000"/>
                        <a:satMod val="160000"/>
                      </a:schemeClr>
                    </a:gs>
                    <a:gs pos="50000">
                      <a:schemeClr val="bg2">
                        <a:tint val="85000"/>
                        <a:satMod val="155000"/>
                        <a:tint val="44500"/>
                        <a:satMod val="160000"/>
                      </a:schemeClr>
                    </a:gs>
                    <a:gs pos="100000">
                      <a:schemeClr val="bg2">
                        <a:tint val="85000"/>
                        <a:satMod val="155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fld id="{8B37D5FE-740C-46F5-801A-FA5477D9711F}" type="slidenum">
              <a:rPr lang="en-US" smtClean="0"/>
              <a:pPr lvl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8524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0" y="6492875"/>
            <a:ext cx="531049" cy="365125"/>
          </a:xfrm>
          <a:prstGeom prst="rect">
            <a:avLst/>
          </a:prstGeom>
        </p:spPr>
        <p:txBody>
          <a:bodyPr vert="horz" lIns="45720" tIns="137160" rIns="0" bIns="91440" rtlCol="0" anchor="ctr"/>
          <a:lstStyle>
            <a:lvl1pPr>
              <a:defRPr lang="bg-BG" sz="1100" b="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B37D5FE-740C-46F5-801A-FA5477D9711F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2213968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o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Snip Single Corner Rectangle 4"/>
          <p:cNvSpPr/>
          <p:nvPr userDrawn="1"/>
        </p:nvSpPr>
        <p:spPr>
          <a:xfrm flipH="1" flipV="1">
            <a:off x="890084" y="2505929"/>
            <a:ext cx="7796716" cy="3704864"/>
          </a:xfrm>
          <a:prstGeom prst="snip1Rect">
            <a:avLst>
              <a:gd name="adj" fmla="val 10229"/>
            </a:avLst>
          </a:prstGeom>
          <a:solidFill>
            <a:srgbClr val="F5F5F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033265" y="2665060"/>
            <a:ext cx="7501135" cy="20846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52388" indent="0">
              <a:buNone/>
              <a:defRPr lang="bg-BG" sz="4000" b="0" cap="none" baseline="0" dirty="0">
                <a:solidFill>
                  <a:schemeClr val="tx1"/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 smtClean="0"/>
              <a:t>Click to edit Master text styles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2510" y="4749747"/>
            <a:ext cx="7501890" cy="1274011"/>
          </a:xfrm>
          <a:effectLst>
            <a:outerShdw blurRad="63500" algn="ctr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457200" indent="-457200">
              <a:buFontTx/>
              <a:buNone/>
              <a:defRPr lang="en-US" sz="2800" b="0" cap="none" baseline="0" dirty="0">
                <a:solidFill>
                  <a:schemeClr val="accent5">
                    <a:lumMod val="75000"/>
                  </a:schemeClr>
                </a:solidFill>
                <a:effectLst>
                  <a:outerShdw blurRad="63500" algn="ctr" rotWithShape="0">
                    <a:schemeClr val="accent6">
                      <a:lumMod val="75000"/>
                      <a:alpha val="40000"/>
                    </a:schemeClr>
                  </a:outerShdw>
                </a:effectLst>
              </a:defRPr>
            </a:lvl1pPr>
          </a:lstStyle>
          <a:p>
            <a:pPr marL="0" lvl="0" indent="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</a:pPr>
            <a:r>
              <a:rPr lang="en-US" dirty="0" smtClean="0"/>
              <a:t>Click to edit</a:t>
            </a:r>
            <a:r>
              <a:rPr lang="bg-BG" dirty="0" smtClean="0"/>
              <a:t> </a:t>
            </a:r>
            <a:r>
              <a:rPr lang="en-US" dirty="0" smtClean="0"/>
              <a:t>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9129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Snip Single Corner Rectangle 45"/>
          <p:cNvSpPr/>
          <p:nvPr/>
        </p:nvSpPr>
        <p:spPr>
          <a:xfrm flipH="1" flipV="1">
            <a:off x="1865551" y="-21511"/>
            <a:ext cx="6668849" cy="4885059"/>
          </a:xfrm>
          <a:prstGeom prst="snip1Rect">
            <a:avLst>
              <a:gd name="adj" fmla="val 7714"/>
            </a:avLst>
          </a:prstGeom>
          <a:solidFill>
            <a:srgbClr val="F5F5F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1981200" y="-21510"/>
            <a:ext cx="6440634" cy="9359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1200" y="1905000"/>
            <a:ext cx="6440634" cy="2209799"/>
          </a:xfrm>
        </p:spPr>
        <p:txBody>
          <a:bodyPr anchor="t">
            <a:noAutofit/>
          </a:bodyPr>
          <a:lstStyle>
            <a:lvl1pPr>
              <a:defRPr lang="en-US" sz="4400" b="0" kern="1200" dirty="0">
                <a:solidFill>
                  <a:schemeClr val="accent5">
                    <a:lumMod val="75000"/>
                  </a:schemeClr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</a:t>
            </a:r>
            <a:r>
              <a:rPr lang="bg-BG" dirty="0" smtClean="0"/>
              <a:t> </a:t>
            </a: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50" name="Date Placeholder 3"/>
          <p:cNvSpPr txBox="1">
            <a:spLocks/>
          </p:cNvSpPr>
          <p:nvPr userDrawn="1"/>
        </p:nvSpPr>
        <p:spPr>
          <a:xfrm>
            <a:off x="1981200" y="0"/>
            <a:ext cx="6390042" cy="91440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400" dirty="0" err="1" smtClean="0">
                <a:solidFill>
                  <a:srgbClr val="FEFEFE"/>
                </a:solidFill>
              </a:rPr>
              <a:t>WebGL</a:t>
            </a:r>
            <a:r>
              <a:rPr lang="ru-RU" sz="2400" dirty="0" smtClean="0">
                <a:solidFill>
                  <a:srgbClr val="FEFEFE"/>
                </a:solidFill>
              </a:rPr>
              <a:t> 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2015 – 2016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bg-BG" sz="1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експериментален курс</a:t>
            </a:r>
          </a:p>
        </p:txBody>
      </p:sp>
      <p:sp>
        <p:nvSpPr>
          <p:cNvPr id="72" name="Title 1"/>
          <p:cNvSpPr txBox="1">
            <a:spLocks/>
          </p:cNvSpPr>
          <p:nvPr userDrawn="1"/>
        </p:nvSpPr>
        <p:spPr>
          <a:xfrm>
            <a:off x="3189642" y="4478669"/>
            <a:ext cx="5232192" cy="321931"/>
          </a:xfrm>
          <a:prstGeom prst="rect">
            <a:avLst/>
          </a:prstGeom>
          <a:effectLst>
            <a:outerShdw blurRad="50800" algn="ctr" rotWithShape="0">
              <a:prstClr val="black">
                <a:alpha val="20000"/>
              </a:prstClr>
            </a:outerShdw>
          </a:effectLst>
        </p:spPr>
        <p:txBody>
          <a:bodyPr vert="horz" wrap="none" lIns="91440" tIns="45720" rIns="91440" bIns="45720" rtlCol="0">
            <a:noAutofit/>
          </a:bodyPr>
          <a:lstStyle>
            <a:lvl1pPr indent="0">
              <a:spcBef>
                <a:spcPct val="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2000" b="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63500" algn="ctr" rotWithShape="0">
                    <a:srgbClr val="003300">
                      <a:alpha val="50000"/>
                    </a:srgbClr>
                  </a:outerShdw>
                </a:effectLst>
                <a:ea typeface="+mj-ea"/>
                <a:cs typeface="Times New Roman"/>
              </a:defRPr>
            </a:lvl1pPr>
            <a:lvl2pPr marL="0" indent="0">
              <a:spcBef>
                <a:spcPct val="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2800" b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2pPr>
            <a:lvl3pPr marL="0" indent="0">
              <a:spcBef>
                <a:spcPct val="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2800" b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3pPr>
            <a:lvl4pPr marL="0" indent="0">
              <a:spcBef>
                <a:spcPct val="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2800" b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4pPr>
            <a:lvl5pPr marL="0" indent="0">
              <a:spcBef>
                <a:spcPct val="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2800" b="0" baseline="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5pPr>
            <a:lvl6pPr marL="1517904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>
                <a:solidFill>
                  <a:schemeClr val="tx2"/>
                </a:solidFill>
              </a:defRPr>
            </a:lvl6pPr>
            <a:lvl7pPr marL="1719072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>
                <a:solidFill>
                  <a:schemeClr val="tx2"/>
                </a:solidFill>
              </a:defRPr>
            </a:lvl7pPr>
            <a:lvl8pPr marL="192024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>
                <a:solidFill>
                  <a:schemeClr val="tx2"/>
                </a:solidFill>
              </a:defRPr>
            </a:lvl8pPr>
            <a:lvl9pPr marL="2121408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>
                <a:solidFill>
                  <a:schemeClr val="tx2"/>
                </a:solidFill>
              </a:defRPr>
            </a:lvl9pPr>
          </a:lstStyle>
          <a:p>
            <a:r>
              <a:rPr lang="bg-BG" sz="200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63500" algn="ctr" rotWithShape="0">
                    <a:schemeClr val="accent5">
                      <a:lumMod val="40000"/>
                      <a:lumOff val="60000"/>
                      <a:alpha val="67000"/>
                    </a:schemeClr>
                  </a:outerShdw>
                </a:effectLst>
              </a:rPr>
              <a:t>доц. П. Бойчев </a:t>
            </a:r>
            <a:r>
              <a:rPr lang="bg-BG" sz="2000" dirty="0" smtClean="0">
                <a:ln>
                  <a:solidFill>
                    <a:schemeClr val="accent5">
                      <a:lumMod val="50000"/>
                    </a:schemeClr>
                  </a:solidFill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63500" algn="ctr" rotWithShape="0">
                    <a:schemeClr val="accent5">
                      <a:lumMod val="40000"/>
                      <a:lumOff val="60000"/>
                      <a:alpha val="67000"/>
                    </a:schemeClr>
                  </a:outerShdw>
                </a:effectLst>
              </a:rPr>
              <a:t>●</a:t>
            </a:r>
            <a:r>
              <a:rPr lang="bg-BG" sz="200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63500" algn="ctr" rotWithShape="0">
                    <a:schemeClr val="accent5">
                      <a:lumMod val="40000"/>
                      <a:lumOff val="60000"/>
                      <a:alpha val="67000"/>
                    </a:schemeClr>
                  </a:outerShdw>
                </a:effectLst>
              </a:rPr>
              <a:t> КИТ </a:t>
            </a:r>
            <a:r>
              <a:rPr lang="bg-BG" sz="2000" dirty="0" smtClean="0">
                <a:ln>
                  <a:solidFill>
                    <a:schemeClr val="accent5">
                      <a:lumMod val="50000"/>
                    </a:schemeClr>
                  </a:solidFill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63500" algn="ctr" rotWithShape="0">
                    <a:schemeClr val="accent5">
                      <a:lumMod val="40000"/>
                      <a:lumOff val="60000"/>
                      <a:alpha val="67000"/>
                    </a:schemeClr>
                  </a:outerShdw>
                </a:effectLst>
              </a:rPr>
              <a:t>●</a:t>
            </a:r>
            <a:r>
              <a:rPr lang="bg-BG" sz="200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63500" algn="ctr" rotWithShape="0">
                    <a:schemeClr val="accent5">
                      <a:lumMod val="40000"/>
                      <a:lumOff val="60000"/>
                      <a:alpha val="67000"/>
                    </a:schemeClr>
                  </a:outerShdw>
                </a:effectLst>
              </a:rPr>
              <a:t> </a:t>
            </a:r>
            <a:r>
              <a:rPr lang="bg-BG" sz="2000" dirty="0" err="1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63500" algn="ctr" rotWithShape="0">
                    <a:schemeClr val="accent5">
                      <a:lumMod val="40000"/>
                      <a:lumOff val="60000"/>
                      <a:alpha val="67000"/>
                    </a:schemeClr>
                  </a:outerShdw>
                </a:effectLst>
              </a:rPr>
              <a:t>ФМИ</a:t>
            </a:r>
            <a:r>
              <a:rPr lang="bg-BG" sz="200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63500" algn="ctr" rotWithShape="0">
                    <a:schemeClr val="accent5">
                      <a:lumMod val="40000"/>
                      <a:lumOff val="60000"/>
                      <a:alpha val="67000"/>
                    </a:schemeClr>
                  </a:outerShdw>
                </a:effectLst>
              </a:rPr>
              <a:t> </a:t>
            </a:r>
            <a:r>
              <a:rPr lang="bg-BG" sz="2000" dirty="0" smtClean="0">
                <a:ln>
                  <a:solidFill>
                    <a:schemeClr val="accent5">
                      <a:lumMod val="50000"/>
                    </a:schemeClr>
                  </a:solidFill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63500" algn="ctr" rotWithShape="0">
                    <a:schemeClr val="accent5">
                      <a:lumMod val="40000"/>
                      <a:lumOff val="60000"/>
                      <a:alpha val="67000"/>
                    </a:schemeClr>
                  </a:outerShdw>
                </a:effectLst>
              </a:rPr>
              <a:t>●</a:t>
            </a:r>
            <a:r>
              <a:rPr lang="bg-BG" sz="200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63500" algn="ctr" rotWithShape="0">
                    <a:schemeClr val="accent5">
                      <a:lumMod val="40000"/>
                      <a:lumOff val="60000"/>
                      <a:alpha val="67000"/>
                    </a:schemeClr>
                  </a:outerShdw>
                </a:effectLst>
              </a:rPr>
              <a:t> СУ </a:t>
            </a:r>
            <a:r>
              <a:rPr lang="bg-BG" sz="2000" dirty="0" smtClean="0">
                <a:ln>
                  <a:solidFill>
                    <a:schemeClr val="accent5">
                      <a:lumMod val="50000"/>
                    </a:schemeClr>
                  </a:solidFill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63500" algn="ctr" rotWithShape="0">
                    <a:schemeClr val="accent5">
                      <a:lumMod val="40000"/>
                      <a:lumOff val="60000"/>
                      <a:alpha val="67000"/>
                    </a:schemeClr>
                  </a:outerShdw>
                </a:effectLst>
              </a:rPr>
              <a:t>●</a:t>
            </a:r>
            <a:r>
              <a:rPr lang="bg-BG" sz="200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63500" algn="ctr" rotWithShape="0">
                    <a:schemeClr val="accent5">
                      <a:lumMod val="40000"/>
                      <a:lumOff val="60000"/>
                      <a:alpha val="67000"/>
                    </a:schemeClr>
                  </a:outerShdw>
                </a:effectLst>
              </a:rPr>
              <a:t> </a:t>
            </a:r>
            <a:r>
              <a:rPr lang="en-US" sz="200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63500" algn="ctr" rotWithShape="0">
                    <a:schemeClr val="accent5">
                      <a:lumMod val="40000"/>
                      <a:lumOff val="60000"/>
                      <a:alpha val="67000"/>
                    </a:schemeClr>
                  </a:outerShdw>
                </a:effectLst>
              </a:rPr>
              <a:t>2014</a:t>
            </a:r>
            <a:endParaRPr lang="bg-BG" sz="200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>
                <a:outerShdw blurRad="63500" algn="ctr" rotWithShape="0">
                  <a:schemeClr val="accent5">
                    <a:lumMod val="40000"/>
                    <a:lumOff val="60000"/>
                    <a:alpha val="67000"/>
                  </a:schemeClr>
                </a:outerShdw>
              </a:effectLst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981200" y="1106795"/>
            <a:ext cx="6466241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>
              <a:buNone/>
              <a:defRPr lang="en-US" sz="3600" b="0" smtClean="0">
                <a:ln>
                  <a:solidFill>
                    <a:schemeClr val="tx1"/>
                  </a:solidFill>
                </a:ln>
                <a:solidFill>
                  <a:srgbClr val="0033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  <a:lvl2pPr>
              <a:defRPr lang="en-US" sz="1800" smtClean="0">
                <a:solidFill>
                  <a:schemeClr val="tx2"/>
                </a:solidFill>
              </a:defRPr>
            </a:lvl2pPr>
            <a:lvl3pPr>
              <a:defRPr lang="en-US" sz="1800" smtClean="0">
                <a:solidFill>
                  <a:schemeClr val="tx2"/>
                </a:solidFill>
              </a:defRPr>
            </a:lvl3pPr>
            <a:lvl4pPr>
              <a:defRPr lang="en-US" smtClean="0">
                <a:solidFill>
                  <a:schemeClr val="tx2"/>
                </a:solidFill>
              </a:defRPr>
            </a:lvl4pPr>
            <a:lvl5pPr>
              <a:defRPr lang="bg-BG" sz="1800">
                <a:solidFill>
                  <a:schemeClr val="tx2"/>
                </a:solidFill>
              </a:defRPr>
            </a:lvl5pPr>
          </a:lstStyle>
          <a:p>
            <a:pPr marL="0" lvl="0">
              <a:spcBef>
                <a:spcPct val="0"/>
              </a:spcBef>
            </a:pPr>
            <a:r>
              <a:rPr lang="en-US" dirty="0" smtClean="0"/>
              <a:t>Click to edit Master text styles</a:t>
            </a:r>
            <a:endParaRPr lang="bg-BG" dirty="0"/>
          </a:p>
        </p:txBody>
      </p:sp>
      <p:sp>
        <p:nvSpPr>
          <p:cNvPr id="74" name="Snip Single Corner Rectangle 73"/>
          <p:cNvSpPr/>
          <p:nvPr userDrawn="1"/>
        </p:nvSpPr>
        <p:spPr>
          <a:xfrm flipH="1" flipV="1">
            <a:off x="2302463" y="4900020"/>
            <a:ext cx="6231936" cy="89423"/>
          </a:xfrm>
          <a:prstGeom prst="snip1Rect">
            <a:avLst>
              <a:gd name="adj" fmla="val 50000"/>
            </a:avLst>
          </a:prstGeom>
          <a:solidFill>
            <a:srgbClr val="F5F5F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60000"/>
                <a:lumOff val="40000"/>
              </a:schemeClr>
            </a:gs>
            <a:gs pos="62000">
              <a:schemeClr val="accent5">
                <a:lumMod val="75000"/>
              </a:schemeClr>
            </a:gs>
            <a:gs pos="100000">
              <a:schemeClr val="accent5">
                <a:lumMod val="5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Snip Diagonal Corner Rectangle 3"/>
          <p:cNvSpPr/>
          <p:nvPr userDrawn="1"/>
        </p:nvSpPr>
        <p:spPr>
          <a:xfrm>
            <a:off x="66260" y="72888"/>
            <a:ext cx="8993004" cy="6705600"/>
          </a:xfrm>
          <a:prstGeom prst="snip2DiagRect">
            <a:avLst>
              <a:gd name="adj1" fmla="val 0"/>
              <a:gd name="adj2" fmla="val 5797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bg-BG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7912" y="228600"/>
            <a:ext cx="8661288" cy="6487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500514" y="1371600"/>
            <a:ext cx="8505314" cy="53913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bg-B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-6671" y="6492875"/>
            <a:ext cx="640379" cy="365125"/>
          </a:xfrm>
          <a:prstGeom prst="rect">
            <a:avLst/>
          </a:prstGeom>
        </p:spPr>
        <p:txBody>
          <a:bodyPr vert="horz" lIns="45720" tIns="91440" rIns="0" bIns="0" rtlCol="0" anchor="ctr"/>
          <a:lstStyle>
            <a:lvl1pPr algn="l">
              <a:defRPr lang="bg-BG" sz="1200" b="1" cap="none" spc="0" smtClean="0">
                <a:ln w="3175">
                  <a:noFill/>
                  <a:prstDash val="solid"/>
                </a:ln>
                <a:gradFill flip="none" rotWithShape="1">
                  <a:gsLst>
                    <a:gs pos="0">
                      <a:schemeClr val="bg2">
                        <a:tint val="85000"/>
                        <a:satMod val="155000"/>
                        <a:tint val="66000"/>
                        <a:satMod val="160000"/>
                      </a:schemeClr>
                    </a:gs>
                    <a:gs pos="50000">
                      <a:schemeClr val="bg2">
                        <a:tint val="85000"/>
                        <a:satMod val="155000"/>
                        <a:tint val="44500"/>
                        <a:satMod val="160000"/>
                      </a:schemeClr>
                    </a:gs>
                    <a:gs pos="100000">
                      <a:schemeClr val="bg2">
                        <a:tint val="85000"/>
                        <a:satMod val="155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anose="020B0A04020102020204" pitchFamily="34" charset="0"/>
              </a:defRPr>
            </a:lvl1pPr>
          </a:lstStyle>
          <a:p>
            <a:fld id="{C2B91535-A786-4613-A807-A416A35B3377}" type="slidenum">
              <a:rPr lang="bg-BG" smtClean="0"/>
              <a:pPr/>
              <a:t>‹#›</a:t>
            </a:fld>
            <a:endParaRPr lang="bg-BG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2" r:id="rId4"/>
    <p:sldLayoutId id="2147483803" r:id="rId5"/>
    <p:sldLayoutId id="2147483793" r:id="rId6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lang="en-US" sz="4000" kern="1200" dirty="0">
          <a:solidFill>
            <a:srgbClr val="003300"/>
          </a:solidFill>
          <a:effectLst>
            <a:outerShdw blurRad="63500" algn="ctr" rotWithShape="0">
              <a:schemeClr val="accent3">
                <a:lumMod val="50000"/>
                <a:alpha val="40000"/>
              </a:scheme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68580" indent="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None/>
        <a:defRPr lang="en-US" sz="2800" kern="1200" dirty="0" smtClean="0">
          <a:solidFill>
            <a:schemeClr val="tx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6">
            <a:lumMod val="50000"/>
          </a:schemeClr>
        </a:buClr>
        <a:buSzPct val="100000"/>
        <a:buFont typeface="Times New Roman" panose="02020603050405020304" pitchFamily="18" charset="0"/>
        <a:buChar char="●"/>
        <a:defRPr lang="en-US" sz="2400" kern="1200" dirty="0" smtClean="0">
          <a:solidFill>
            <a:schemeClr val="accent6">
              <a:lumMod val="50000"/>
            </a:schemeClr>
          </a:solidFill>
          <a:effectLst>
            <a:outerShdw blurRad="63500" algn="ctr" rotWithShape="0">
              <a:schemeClr val="accent6">
                <a:lumMod val="75000"/>
                <a:alpha val="40000"/>
              </a:schemeClr>
            </a:outerShdw>
          </a:effectLst>
          <a:latin typeface="+mn-lt"/>
          <a:ea typeface="+mn-ea"/>
          <a:cs typeface="+mn-cs"/>
        </a:defRPr>
      </a:lvl2pPr>
      <a:lvl3pPr marL="685800" indent="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Tx/>
        <a:buNone/>
        <a:defRPr lang="en-US" sz="2000" kern="1200" dirty="0" smtClean="0">
          <a:solidFill>
            <a:schemeClr val="tx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3pPr>
      <a:lvl4pPr marL="896112" indent="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None/>
        <a:defRPr lang="en-US" sz="1800" kern="1200" dirty="0" smtClean="0">
          <a:solidFill>
            <a:schemeClr val="tx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4pPr>
      <a:lvl5pPr marL="1097280" indent="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None/>
        <a:defRPr lang="en-US" sz="1600" kern="1200" baseline="0" dirty="0">
          <a:solidFill>
            <a:schemeClr val="tx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../Solution/Solution.html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../Solution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/>
              <a:t>Роботът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Домашно </a:t>
            </a:r>
            <a:r>
              <a:rPr lang="bg-BG" dirty="0" smtClean="0"/>
              <a:t>№8 - решение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366791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Домашна работа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855264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Примерно решение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Брой степени на свобода</a:t>
            </a:r>
            <a:endParaRPr lang="bg-BG" dirty="0" smtClean="0"/>
          </a:p>
          <a:p>
            <a:pPr lvl="1"/>
            <a:r>
              <a:rPr lang="bg-BG" dirty="0" smtClean="0"/>
              <a:t>Шарнирният </a:t>
            </a:r>
            <a:r>
              <a:rPr lang="bg-BG" dirty="0"/>
              <a:t>робот има 6 степени на </a:t>
            </a:r>
            <a:r>
              <a:rPr lang="bg-BG" dirty="0" smtClean="0"/>
              <a:t>свобода</a:t>
            </a:r>
            <a:endParaRPr lang="en-US" dirty="0"/>
          </a:p>
        </p:txBody>
      </p:sp>
      <p:pic>
        <p:nvPicPr>
          <p:cNvPr id="13" name="Picture 3">
            <a:hlinkClick r:id="rId2" action="ppaction://hlinkfile"/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11" t="58993" r="40107" b="8995"/>
          <a:stretch/>
        </p:blipFill>
        <p:spPr bwMode="auto">
          <a:xfrm>
            <a:off x="1838325" y="2942528"/>
            <a:ext cx="5248275" cy="3153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Arc 3"/>
          <p:cNvSpPr/>
          <p:nvPr/>
        </p:nvSpPr>
        <p:spPr>
          <a:xfrm>
            <a:off x="5353048" y="4648200"/>
            <a:ext cx="1219200" cy="266700"/>
          </a:xfrm>
          <a:prstGeom prst="arc">
            <a:avLst>
              <a:gd name="adj1" fmla="val 19571287"/>
              <a:gd name="adj2" fmla="val 12704350"/>
            </a:avLst>
          </a:prstGeom>
          <a:ln w="381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" name="TextBox 4"/>
          <p:cNvSpPr txBox="1"/>
          <p:nvPr/>
        </p:nvSpPr>
        <p:spPr>
          <a:xfrm>
            <a:off x="6559520" y="4614446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1600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1</a:t>
            </a:r>
            <a:endParaRPr lang="bg-BG" sz="1600" dirty="0">
              <a:solidFill>
                <a:srgbClr val="FF0000"/>
              </a:solidFill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</a:endParaRPr>
          </a:p>
        </p:txBody>
      </p:sp>
      <p:sp>
        <p:nvSpPr>
          <p:cNvPr id="19" name="Arc 18"/>
          <p:cNvSpPr/>
          <p:nvPr/>
        </p:nvSpPr>
        <p:spPr>
          <a:xfrm>
            <a:off x="5821140" y="3657600"/>
            <a:ext cx="762000" cy="785464"/>
          </a:xfrm>
          <a:prstGeom prst="arc">
            <a:avLst>
              <a:gd name="adj1" fmla="val 16016452"/>
              <a:gd name="adj2" fmla="val 3698970"/>
            </a:avLst>
          </a:prstGeom>
          <a:ln w="381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0" name="TextBox 19"/>
          <p:cNvSpPr txBox="1"/>
          <p:nvPr/>
        </p:nvSpPr>
        <p:spPr>
          <a:xfrm>
            <a:off x="6629400" y="3881055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1600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2</a:t>
            </a:r>
            <a:endParaRPr lang="bg-BG" sz="1600" dirty="0">
              <a:solidFill>
                <a:srgbClr val="FF0000"/>
              </a:solidFill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</a:endParaRPr>
          </a:p>
        </p:txBody>
      </p:sp>
      <p:sp>
        <p:nvSpPr>
          <p:cNvPr id="21" name="Arc 20"/>
          <p:cNvSpPr/>
          <p:nvPr/>
        </p:nvSpPr>
        <p:spPr>
          <a:xfrm>
            <a:off x="4586335" y="3048000"/>
            <a:ext cx="762000" cy="785464"/>
          </a:xfrm>
          <a:prstGeom prst="arc">
            <a:avLst>
              <a:gd name="adj1" fmla="val 10103324"/>
              <a:gd name="adj2" fmla="val 19868576"/>
            </a:avLst>
          </a:prstGeom>
          <a:ln w="381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2" name="TextBox 21"/>
          <p:cNvSpPr txBox="1"/>
          <p:nvPr/>
        </p:nvSpPr>
        <p:spPr>
          <a:xfrm>
            <a:off x="4591048" y="2773251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1600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3</a:t>
            </a:r>
            <a:endParaRPr lang="bg-BG" sz="1600" dirty="0">
              <a:solidFill>
                <a:srgbClr val="FF0000"/>
              </a:solidFill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</a:endParaRPr>
          </a:p>
        </p:txBody>
      </p:sp>
      <p:sp>
        <p:nvSpPr>
          <p:cNvPr id="25" name="Arc 24"/>
          <p:cNvSpPr/>
          <p:nvPr/>
        </p:nvSpPr>
        <p:spPr>
          <a:xfrm rot="14766947">
            <a:off x="3947152" y="3797845"/>
            <a:ext cx="1030618" cy="266700"/>
          </a:xfrm>
          <a:prstGeom prst="arc">
            <a:avLst>
              <a:gd name="adj1" fmla="val 19571287"/>
              <a:gd name="adj2" fmla="val 12704350"/>
            </a:avLst>
          </a:prstGeom>
          <a:ln w="381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6" name="TextBox 25"/>
          <p:cNvSpPr txBox="1"/>
          <p:nvPr/>
        </p:nvSpPr>
        <p:spPr>
          <a:xfrm>
            <a:off x="3982647" y="3118289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1600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4</a:t>
            </a:r>
            <a:endParaRPr lang="bg-BG" sz="1600" dirty="0">
              <a:solidFill>
                <a:srgbClr val="FF0000"/>
              </a:solidFill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</a:endParaRPr>
          </a:p>
        </p:txBody>
      </p:sp>
      <p:sp>
        <p:nvSpPr>
          <p:cNvPr id="27" name="Arc 26"/>
          <p:cNvSpPr/>
          <p:nvPr/>
        </p:nvSpPr>
        <p:spPr>
          <a:xfrm>
            <a:off x="3352800" y="4050332"/>
            <a:ext cx="838200" cy="785464"/>
          </a:xfrm>
          <a:prstGeom prst="arc">
            <a:avLst>
              <a:gd name="adj1" fmla="val 20715725"/>
              <a:gd name="adj2" fmla="val 10142817"/>
            </a:avLst>
          </a:prstGeom>
          <a:ln w="381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8" name="TextBox 27"/>
          <p:cNvSpPr txBox="1"/>
          <p:nvPr/>
        </p:nvSpPr>
        <p:spPr>
          <a:xfrm>
            <a:off x="3622660" y="4846105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1600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5</a:t>
            </a:r>
            <a:endParaRPr lang="bg-BG" sz="1600" dirty="0">
              <a:solidFill>
                <a:srgbClr val="FF0000"/>
              </a:solidFill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</a:endParaRPr>
          </a:p>
        </p:txBody>
      </p:sp>
      <p:sp>
        <p:nvSpPr>
          <p:cNvPr id="29" name="Arc 28"/>
          <p:cNvSpPr/>
          <p:nvPr/>
        </p:nvSpPr>
        <p:spPr>
          <a:xfrm rot="7075471">
            <a:off x="1586758" y="3285214"/>
            <a:ext cx="978391" cy="266700"/>
          </a:xfrm>
          <a:prstGeom prst="arc">
            <a:avLst>
              <a:gd name="adj1" fmla="val 20690215"/>
              <a:gd name="adj2" fmla="val 11762794"/>
            </a:avLst>
          </a:prstGeom>
          <a:ln w="381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0" name="TextBox 29"/>
          <p:cNvSpPr txBox="1"/>
          <p:nvPr/>
        </p:nvSpPr>
        <p:spPr>
          <a:xfrm>
            <a:off x="1676400" y="3067468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1600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6</a:t>
            </a:r>
            <a:endParaRPr lang="bg-BG" sz="1600" dirty="0">
              <a:solidFill>
                <a:srgbClr val="FF0000"/>
              </a:solidFill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81146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Елементи</a:t>
            </a:r>
          </a:p>
          <a:p>
            <a:pPr lvl="1"/>
            <a:r>
              <a:rPr lang="bg-BG" dirty="0" smtClean="0"/>
              <a:t>Заоблените стени са сглобени от цилиндри и </a:t>
            </a:r>
            <a:r>
              <a:rPr lang="bg-BG" dirty="0" err="1" smtClean="0"/>
              <a:t>кубоиди</a:t>
            </a:r>
            <a:endParaRPr lang="en-US" dirty="0" smtClean="0"/>
          </a:p>
          <a:p>
            <a:pPr lvl="1"/>
            <a:r>
              <a:rPr lang="bg-BG" dirty="0" smtClean="0"/>
              <a:t>Поглед отгоре на подобна заоблена стена</a:t>
            </a:r>
          </a:p>
          <a:p>
            <a:pPr lvl="1"/>
            <a:endParaRPr lang="bg-BG" dirty="0" smtClean="0"/>
          </a:p>
          <a:p>
            <a:pPr lvl="1"/>
            <a:endParaRPr lang="bg-BG" dirty="0" smtClean="0"/>
          </a:p>
          <a:p>
            <a:pPr lvl="1"/>
            <a:endParaRPr lang="bg-BG" dirty="0"/>
          </a:p>
          <a:p>
            <a:pPr lvl="1"/>
            <a:endParaRPr lang="bg-BG" dirty="0" smtClean="0"/>
          </a:p>
          <a:p>
            <a:pPr lvl="1"/>
            <a:endParaRPr lang="bg-BG" dirty="0"/>
          </a:p>
          <a:p>
            <a:pPr lvl="1"/>
            <a:endParaRPr lang="bg-BG" dirty="0" smtClean="0"/>
          </a:p>
          <a:p>
            <a:pPr lvl="1"/>
            <a:endParaRPr lang="en-US" dirty="0" smtClean="0"/>
          </a:p>
          <a:p>
            <a:r>
              <a:rPr lang="bg-BG" dirty="0" smtClean="0"/>
              <a:t>Подсказка</a:t>
            </a:r>
          </a:p>
          <a:p>
            <a:pPr lvl="1"/>
            <a:r>
              <a:rPr lang="bg-BG" dirty="0" smtClean="0"/>
              <a:t>Понякога нагласянето на елемент в 3</a:t>
            </a:r>
            <a:r>
              <a:rPr lang="en-US" dirty="0" smtClean="0"/>
              <a:t>D</a:t>
            </a:r>
            <a:r>
              <a:rPr lang="bg-BG" dirty="0" smtClean="0"/>
              <a:t> сцена е по-бързо с опитване (така е направено примерното решение)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1998314" y="2181224"/>
            <a:ext cx="1704976" cy="1704976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2" name="Oval 11"/>
          <p:cNvSpPr/>
          <p:nvPr/>
        </p:nvSpPr>
        <p:spPr>
          <a:xfrm>
            <a:off x="5381624" y="2181224"/>
            <a:ext cx="1704976" cy="1704976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4" name="Rectangle 13"/>
          <p:cNvSpPr/>
          <p:nvPr/>
        </p:nvSpPr>
        <p:spPr>
          <a:xfrm>
            <a:off x="2850802" y="2181224"/>
            <a:ext cx="3383310" cy="1704976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5" name="Rectangle 14">
            <a:hlinkClick r:id="rId2" action="ppaction://hlinkfile"/>
          </p:cNvPr>
          <p:cNvSpPr/>
          <p:nvPr/>
        </p:nvSpPr>
        <p:spPr>
          <a:xfrm>
            <a:off x="3962400" y="6248400"/>
            <a:ext cx="1219200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1600" dirty="0" smtClean="0"/>
              <a:t>Решение</a:t>
            </a:r>
            <a:endParaRPr lang="en-US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7086600" y="2849046"/>
            <a:ext cx="1303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rPr>
              <a:t>цилиндър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94752" y="2849046"/>
            <a:ext cx="1303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rPr>
              <a:t>цилиндър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962400" y="2849046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dirty="0" err="1" smtClean="0"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rPr>
              <a:t>кубоид</a:t>
            </a:r>
            <a:endParaRPr lang="bg-BG" dirty="0">
              <a:effectLst>
                <a:outerShdw blurRad="63500" algn="ctr" rotWithShape="0">
                  <a:schemeClr val="tx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Arc 4"/>
          <p:cNvSpPr/>
          <p:nvPr/>
        </p:nvSpPr>
        <p:spPr>
          <a:xfrm>
            <a:off x="5381624" y="2181224"/>
            <a:ext cx="1709928" cy="1709928"/>
          </a:xfrm>
          <a:prstGeom prst="arc">
            <a:avLst>
              <a:gd name="adj1" fmla="val 16200000"/>
              <a:gd name="adj2" fmla="val 5409017"/>
            </a:avLst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9" name="Arc 18"/>
          <p:cNvSpPr/>
          <p:nvPr/>
        </p:nvSpPr>
        <p:spPr>
          <a:xfrm rot="10800000">
            <a:off x="1993362" y="2181224"/>
            <a:ext cx="1709928" cy="1709928"/>
          </a:xfrm>
          <a:prstGeom prst="arc">
            <a:avLst>
              <a:gd name="adj1" fmla="val 16200000"/>
              <a:gd name="adj2" fmla="val 5409017"/>
            </a:avLst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0" name="Arc 19"/>
          <p:cNvSpPr/>
          <p:nvPr/>
        </p:nvSpPr>
        <p:spPr>
          <a:xfrm>
            <a:off x="1995838" y="2176272"/>
            <a:ext cx="1709928" cy="1709928"/>
          </a:xfrm>
          <a:prstGeom prst="arc">
            <a:avLst>
              <a:gd name="adj1" fmla="val 16200000"/>
              <a:gd name="adj2" fmla="val 5409017"/>
            </a:avLst>
          </a:prstGeom>
          <a:ln w="127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1" name="Arc 20"/>
          <p:cNvSpPr/>
          <p:nvPr/>
        </p:nvSpPr>
        <p:spPr>
          <a:xfrm rot="10800000">
            <a:off x="5376672" y="2176272"/>
            <a:ext cx="1709928" cy="1709928"/>
          </a:xfrm>
          <a:prstGeom prst="arc">
            <a:avLst>
              <a:gd name="adj1" fmla="val 16200000"/>
              <a:gd name="adj2" fmla="val 5409017"/>
            </a:avLst>
          </a:prstGeom>
          <a:ln w="127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cxnSp>
        <p:nvCxnSpPr>
          <p:cNvPr id="7" name="Straight Connector 6"/>
          <p:cNvCxnSpPr>
            <a:stCxn id="19" idx="2"/>
            <a:endCxn id="5" idx="0"/>
          </p:cNvCxnSpPr>
          <p:nvPr/>
        </p:nvCxnSpPr>
        <p:spPr>
          <a:xfrm flipV="1">
            <a:off x="2850569" y="2181224"/>
            <a:ext cx="3386019" cy="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848325" y="3891153"/>
            <a:ext cx="3388263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4744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Край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759728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Custom 15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38342D"/>
      </a:hlink>
      <a:folHlink>
        <a:srgbClr val="38342D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тема">
  <a:themeElements>
    <a:clrScheme name="О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О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15">
    <a:dk1>
      <a:sysClr val="windowText" lastClr="000000"/>
    </a:dk1>
    <a:lt1>
      <a:sysClr val="window" lastClr="FFFFFF"/>
    </a:lt1>
    <a:dk2>
      <a:srgbClr val="3E3D2D"/>
    </a:dk2>
    <a:lt2>
      <a:srgbClr val="CAF278"/>
    </a:lt2>
    <a:accent1>
      <a:srgbClr val="94C600"/>
    </a:accent1>
    <a:accent2>
      <a:srgbClr val="71685A"/>
    </a:accent2>
    <a:accent3>
      <a:srgbClr val="FF6700"/>
    </a:accent3>
    <a:accent4>
      <a:srgbClr val="909465"/>
    </a:accent4>
    <a:accent5>
      <a:srgbClr val="956B43"/>
    </a:accent5>
    <a:accent6>
      <a:srgbClr val="FEA022"/>
    </a:accent6>
    <a:hlink>
      <a:srgbClr val="38342D"/>
    </a:hlink>
    <a:folHlink>
      <a:srgbClr val="38342D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4083</TotalTime>
  <Words>67</Words>
  <Application>Microsoft Office PowerPoint</Application>
  <PresentationFormat>On-screen Show (4:3)</PresentationFormat>
  <Paragraphs>29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Austin</vt:lpstr>
      <vt:lpstr>Роботът</vt:lpstr>
      <vt:lpstr>PowerPoint Presentation</vt:lpstr>
      <vt:lpstr>Примерно решение</vt:lpstr>
      <vt:lpstr>PowerPoint Presentation</vt:lpstr>
      <vt:lpstr>PowerPoint Presentation</vt:lpstr>
    </vt:vector>
  </TitlesOfParts>
  <Company>FMI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WebGL-Homework-Solution-08</dc:title>
  <dc:creator>Pavel Boytchev</dc:creator>
  <cp:lastModifiedBy>Pavel Boytchev</cp:lastModifiedBy>
  <cp:revision>408</cp:revision>
  <dcterms:created xsi:type="dcterms:W3CDTF">2013-12-13T09:03:57Z</dcterms:created>
  <dcterms:modified xsi:type="dcterms:W3CDTF">2015-06-11T20:02:26Z</dcterms:modified>
</cp:coreProperties>
</file>