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6" r:id="rId2"/>
    <p:sldId id="298" r:id="rId3"/>
    <p:sldId id="297" r:id="rId4"/>
    <p:sldId id="299" r:id="rId5"/>
    <p:sldId id="300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500"/>
    <a:srgbClr val="000000"/>
    <a:srgbClr val="006600"/>
    <a:srgbClr val="94C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19.9.2015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Solu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Заливът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</a:t>
            </a:r>
            <a:r>
              <a:rPr lang="bg-BG" dirty="0" smtClean="0"/>
              <a:t>№9 - 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5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решение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Повърхност</a:t>
            </a:r>
          </a:p>
          <a:p>
            <a:pPr lvl="1"/>
            <a:r>
              <a:rPr lang="bg-BG" dirty="0" smtClean="0"/>
              <a:t>Използва се примера за терена от лекцията за фракталите</a:t>
            </a:r>
          </a:p>
          <a:p>
            <a:pPr lvl="1"/>
            <a:r>
              <a:rPr lang="bg-BG" dirty="0" smtClean="0"/>
              <a:t>Вместо точки, повърхността генерираме като поредица от ленти (с</a:t>
            </a:r>
            <a:r>
              <a:rPr lang="en-US" dirty="0" smtClean="0"/>
              <a:t> </a:t>
            </a:r>
            <a:r>
              <a:rPr lang="en-US" b="1" dirty="0" err="1" smtClean="0"/>
              <a:t>TRIANGLE_STRIP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bg-BG" dirty="0" smtClean="0"/>
              <a:t>Оцветяване</a:t>
            </a:r>
          </a:p>
          <a:p>
            <a:pPr lvl="1"/>
            <a:r>
              <a:rPr lang="bg-BG" dirty="0" smtClean="0"/>
              <a:t>Знаейки минималната и максималната координата по </a:t>
            </a:r>
            <a:r>
              <a:rPr lang="en-US" dirty="0" smtClean="0"/>
              <a:t>Z,</a:t>
            </a:r>
            <a:r>
              <a:rPr lang="bg-BG" dirty="0" smtClean="0"/>
              <a:t> определяме ниво на водната повърхност, така че да има терен както над нея, така и под нея</a:t>
            </a:r>
          </a:p>
          <a:p>
            <a:pPr lvl="1"/>
            <a:r>
              <a:rPr lang="bg-BG" dirty="0" smtClean="0"/>
              <a:t>Цветът на връх от терена се определя от </a:t>
            </a:r>
            <a:r>
              <a:rPr lang="bg-BG" dirty="0" smtClean="0"/>
              <a:t>това </a:t>
            </a:r>
            <a:r>
              <a:rPr lang="bg-BG" dirty="0" smtClean="0"/>
              <a:t>колко е отдалечен от водната повърхност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Размери</a:t>
            </a:r>
          </a:p>
          <a:p>
            <a:pPr lvl="1"/>
            <a:r>
              <a:rPr lang="bg-BG" dirty="0" smtClean="0"/>
              <a:t>Теренът трябва да е в квадрат, но </a:t>
            </a:r>
            <a:r>
              <a:rPr lang="bg-BG" dirty="0" err="1" smtClean="0"/>
              <a:t>алгорит</a:t>
            </a:r>
            <a:r>
              <a:rPr lang="bg-BG" dirty="0" err="1"/>
              <a:t>ъ</a:t>
            </a:r>
            <a:r>
              <a:rPr lang="bg-BG" dirty="0" err="1" smtClean="0"/>
              <a:t>мът</a:t>
            </a:r>
            <a:r>
              <a:rPr lang="bg-BG" dirty="0" smtClean="0"/>
              <a:t> </a:t>
            </a:r>
            <a:r>
              <a:rPr lang="bg-BG" dirty="0" smtClean="0"/>
              <a:t>го изкривява</a:t>
            </a:r>
          </a:p>
          <a:p>
            <a:pPr lvl="1"/>
            <a:r>
              <a:rPr lang="bg-BG" dirty="0" smtClean="0"/>
              <a:t>Всеки ред от върхове (и всяка колона) пренареждаме пропорционално така, че да заема колкото трябва – това внася допълнително деформиране, което е от полза</a:t>
            </a:r>
            <a:endParaRPr lang="bg-BG" dirty="0"/>
          </a:p>
        </p:txBody>
      </p:sp>
      <p:sp>
        <p:nvSpPr>
          <p:cNvPr id="37" name="Rectangle 36"/>
          <p:cNvSpPr/>
          <p:nvPr/>
        </p:nvSpPr>
        <p:spPr>
          <a:xfrm>
            <a:off x="1142997" y="3970556"/>
            <a:ext cx="2043114" cy="764382"/>
          </a:xfrm>
          <a:prstGeom prst="rect">
            <a:avLst/>
          </a:prstGeom>
          <a:solidFill>
            <a:srgbClr val="6F9500">
              <a:alpha val="30196"/>
            </a:srgb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/>
          <p:cNvSpPr/>
          <p:nvPr/>
        </p:nvSpPr>
        <p:spPr>
          <a:xfrm>
            <a:off x="1358524" y="3356195"/>
            <a:ext cx="1295399" cy="407194"/>
          </a:xfrm>
          <a:prstGeom prst="rect">
            <a:avLst/>
          </a:prstGeom>
          <a:solidFill>
            <a:srgbClr val="6F9500">
              <a:alpha val="30196"/>
            </a:srgb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/>
          <p:cNvSpPr/>
          <p:nvPr/>
        </p:nvSpPr>
        <p:spPr>
          <a:xfrm>
            <a:off x="1142997" y="2517994"/>
            <a:ext cx="1662114" cy="678655"/>
          </a:xfrm>
          <a:prstGeom prst="rect">
            <a:avLst/>
          </a:prstGeom>
          <a:solidFill>
            <a:srgbClr val="6F9500">
              <a:alpha val="30196"/>
            </a:srgb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/>
          <p:cNvSpPr/>
          <p:nvPr/>
        </p:nvSpPr>
        <p:spPr>
          <a:xfrm>
            <a:off x="1142997" y="2712947"/>
            <a:ext cx="444126" cy="202199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/>
          <p:cNvSpPr/>
          <p:nvPr/>
        </p:nvSpPr>
        <p:spPr>
          <a:xfrm>
            <a:off x="1685923" y="2968049"/>
            <a:ext cx="423863" cy="123348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/>
          <p:cNvSpPr/>
          <p:nvPr/>
        </p:nvSpPr>
        <p:spPr>
          <a:xfrm>
            <a:off x="2425324" y="2517995"/>
            <a:ext cx="760788" cy="168354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"/>
          <p:cNvSpPr/>
          <p:nvPr/>
        </p:nvSpPr>
        <p:spPr>
          <a:xfrm>
            <a:off x="1142997" y="2710875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1685923" y="2968049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2576511" y="2517994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2425323" y="3356194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1881186" y="3534788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1358523" y="3401438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1142997" y="4506338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1800223" y="3972938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2957511" y="3972938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54" name="Group 153"/>
          <p:cNvGrpSpPr/>
          <p:nvPr/>
        </p:nvGrpSpPr>
        <p:grpSpPr>
          <a:xfrm>
            <a:off x="3538533" y="2746593"/>
            <a:ext cx="2043115" cy="1825832"/>
            <a:chOff x="2743200" y="3428999"/>
            <a:chExt cx="2043115" cy="1825832"/>
          </a:xfrm>
        </p:grpSpPr>
        <p:sp>
          <p:nvSpPr>
            <p:cNvPr id="115" name="Rectangle 114"/>
            <p:cNvSpPr/>
            <p:nvPr/>
          </p:nvSpPr>
          <p:spPr>
            <a:xfrm>
              <a:off x="2743200" y="4916452"/>
              <a:ext cx="2043114" cy="338378"/>
            </a:xfrm>
            <a:prstGeom prst="rect">
              <a:avLst/>
            </a:prstGeom>
            <a:solidFill>
              <a:srgbClr val="6F9500">
                <a:alpha val="30196"/>
              </a:srgbClr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958727" y="4038599"/>
              <a:ext cx="1295399" cy="567675"/>
            </a:xfrm>
            <a:prstGeom prst="rect">
              <a:avLst/>
            </a:prstGeom>
            <a:solidFill>
              <a:srgbClr val="6F9500">
                <a:alpha val="30196"/>
              </a:srgbClr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743200" y="3430870"/>
              <a:ext cx="1662114" cy="333885"/>
            </a:xfrm>
            <a:prstGeom prst="rect">
              <a:avLst/>
            </a:prstGeom>
            <a:solidFill>
              <a:srgbClr val="6F9500">
                <a:alpha val="30196"/>
              </a:srgbClr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743200" y="3429000"/>
              <a:ext cx="444126" cy="1825831"/>
              <a:chOff x="2743200" y="3317081"/>
              <a:chExt cx="444126" cy="2024063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743200" y="3319153"/>
                <a:ext cx="444126" cy="2021991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43200" y="3317081"/>
                <a:ext cx="228600" cy="228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958726" y="4007644"/>
                <a:ext cx="228600" cy="228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743200" y="5112544"/>
                <a:ext cx="228600" cy="228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286126" y="3428999"/>
              <a:ext cx="423863" cy="1825831"/>
              <a:chOff x="3286126" y="3574255"/>
              <a:chExt cx="423863" cy="123348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286126" y="3574255"/>
                <a:ext cx="423863" cy="1233489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286126" y="3574255"/>
                <a:ext cx="228600" cy="228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481389" y="4140994"/>
                <a:ext cx="228600" cy="228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400426" y="4579144"/>
                <a:ext cx="228600" cy="228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025526" y="3430869"/>
              <a:ext cx="760789" cy="1823962"/>
              <a:chOff x="4025526" y="3124200"/>
              <a:chExt cx="760789" cy="168354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025527" y="3124201"/>
                <a:ext cx="760788" cy="1683544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4176714" y="3124200"/>
                <a:ext cx="228600" cy="228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25526" y="3962400"/>
                <a:ext cx="228600" cy="228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557714" y="4579144"/>
                <a:ext cx="228600" cy="228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sp>
        <p:nvSpPr>
          <p:cNvPr id="137" name="Rectangle 136"/>
          <p:cNvSpPr/>
          <p:nvPr/>
        </p:nvSpPr>
        <p:spPr>
          <a:xfrm>
            <a:off x="5948360" y="2748464"/>
            <a:ext cx="320208" cy="182396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/>
          <p:cNvSpPr/>
          <p:nvPr/>
        </p:nvSpPr>
        <p:spPr>
          <a:xfrm>
            <a:off x="6532050" y="2746594"/>
            <a:ext cx="468631" cy="182583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/>
          <p:cNvSpPr/>
          <p:nvPr/>
        </p:nvSpPr>
        <p:spPr>
          <a:xfrm>
            <a:off x="7442665" y="2748465"/>
            <a:ext cx="320209" cy="182396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51" name="Group 150"/>
          <p:cNvGrpSpPr/>
          <p:nvPr/>
        </p:nvGrpSpPr>
        <p:grpSpPr>
          <a:xfrm>
            <a:off x="5948360" y="2746594"/>
            <a:ext cx="1814514" cy="338378"/>
            <a:chOff x="5486400" y="3429000"/>
            <a:chExt cx="1662114" cy="338378"/>
          </a:xfrm>
        </p:grpSpPr>
        <p:sp>
          <p:nvSpPr>
            <p:cNvPr id="135" name="Rectangle 134"/>
            <p:cNvSpPr/>
            <p:nvPr/>
          </p:nvSpPr>
          <p:spPr>
            <a:xfrm>
              <a:off x="5486400" y="3430871"/>
              <a:ext cx="1662114" cy="333885"/>
            </a:xfrm>
            <a:prstGeom prst="rect">
              <a:avLst/>
            </a:prstGeom>
            <a:solidFill>
              <a:srgbClr val="6F9500">
                <a:alpha val="30196"/>
              </a:srgbClr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8" name="Oval 137"/>
            <p:cNvSpPr/>
            <p:nvPr/>
          </p:nvSpPr>
          <p:spPr>
            <a:xfrm>
              <a:off x="5486400" y="3429001"/>
              <a:ext cx="228600" cy="2062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29326" y="3429000"/>
              <a:ext cx="228600" cy="3383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8" name="Oval 147"/>
            <p:cNvSpPr/>
            <p:nvPr/>
          </p:nvSpPr>
          <p:spPr>
            <a:xfrm>
              <a:off x="6919914" y="3430870"/>
              <a:ext cx="228600" cy="2476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948360" y="3356194"/>
            <a:ext cx="1814514" cy="567675"/>
            <a:chOff x="5701926" y="4038600"/>
            <a:chExt cx="1295400" cy="567675"/>
          </a:xfrm>
        </p:grpSpPr>
        <p:sp>
          <p:nvSpPr>
            <p:cNvPr id="134" name="Rectangle 133"/>
            <p:cNvSpPr/>
            <p:nvPr/>
          </p:nvSpPr>
          <p:spPr>
            <a:xfrm>
              <a:off x="5701927" y="4038600"/>
              <a:ext cx="1295399" cy="567675"/>
            </a:xfrm>
            <a:prstGeom prst="rect">
              <a:avLst/>
            </a:prstGeom>
            <a:solidFill>
              <a:srgbClr val="6F9500">
                <a:alpha val="30196"/>
              </a:srgbClr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9" name="Oval 138"/>
            <p:cNvSpPr/>
            <p:nvPr/>
          </p:nvSpPr>
          <p:spPr>
            <a:xfrm>
              <a:off x="5701926" y="4051932"/>
              <a:ext cx="228600" cy="2062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4" name="Oval 143"/>
            <p:cNvSpPr/>
            <p:nvPr/>
          </p:nvSpPr>
          <p:spPr>
            <a:xfrm>
              <a:off x="6224589" y="4267897"/>
              <a:ext cx="228600" cy="3383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9" name="Oval 148"/>
            <p:cNvSpPr/>
            <p:nvPr/>
          </p:nvSpPr>
          <p:spPr>
            <a:xfrm>
              <a:off x="6768726" y="4338981"/>
              <a:ext cx="228600" cy="2476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948360" y="4234047"/>
            <a:ext cx="1814514" cy="338379"/>
            <a:chOff x="5486400" y="4916453"/>
            <a:chExt cx="2043114" cy="338379"/>
          </a:xfrm>
        </p:grpSpPr>
        <p:sp>
          <p:nvSpPr>
            <p:cNvPr id="133" name="Rectangle 132"/>
            <p:cNvSpPr/>
            <p:nvPr/>
          </p:nvSpPr>
          <p:spPr>
            <a:xfrm>
              <a:off x="5486400" y="4916453"/>
              <a:ext cx="2043114" cy="338378"/>
            </a:xfrm>
            <a:prstGeom prst="rect">
              <a:avLst/>
            </a:prstGeom>
            <a:solidFill>
              <a:srgbClr val="6F9500">
                <a:alpha val="30196"/>
              </a:srgbClr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86400" y="5048621"/>
              <a:ext cx="228600" cy="2062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43626" y="4916453"/>
              <a:ext cx="228600" cy="3383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0" name="Oval 149"/>
            <p:cNvSpPr/>
            <p:nvPr/>
          </p:nvSpPr>
          <p:spPr>
            <a:xfrm>
              <a:off x="7300914" y="5007164"/>
              <a:ext cx="228600" cy="2476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1142997" y="4749225"/>
            <a:ext cx="204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Оригинална мрежа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538533" y="4749225"/>
            <a:ext cx="204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Всички колони са подравнени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948360" y="4749225"/>
            <a:ext cx="1814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Всички редове са подравнени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4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Околна стена</a:t>
            </a:r>
          </a:p>
          <a:p>
            <a:pPr lvl="1"/>
            <a:r>
              <a:rPr lang="bg-BG" dirty="0" smtClean="0"/>
              <a:t>Основен проблем с прозрачността е редът на рисуване</a:t>
            </a:r>
          </a:p>
          <a:p>
            <a:pPr lvl="1"/>
            <a:r>
              <a:rPr lang="bg-BG" dirty="0" smtClean="0"/>
              <a:t>В примерното решение водата се рисува между рисуването на терена и на околната стена</a:t>
            </a:r>
          </a:p>
          <a:p>
            <a:pPr lvl="1"/>
            <a:r>
              <a:rPr lang="bg-BG" dirty="0" smtClean="0"/>
              <a:t>Подзадача: изпробвайте какво би станало при друг ред</a:t>
            </a:r>
          </a:p>
          <a:p>
            <a:pPr lvl="1"/>
            <a:endParaRPr lang="bg-BG" dirty="0"/>
          </a:p>
          <a:p>
            <a:r>
              <a:rPr lang="bg-BG" dirty="0" smtClean="0"/>
              <a:t>Птици</a:t>
            </a:r>
          </a:p>
          <a:p>
            <a:pPr lvl="1"/>
            <a:r>
              <a:rPr lang="bg-BG" dirty="0" smtClean="0"/>
              <a:t>При намиране на най-високата и най-ниската точка се запомнят координатите </a:t>
            </a:r>
            <a:r>
              <a:rPr lang="bg-BG" smtClean="0"/>
              <a:t>на най-високата</a:t>
            </a:r>
            <a:endParaRPr lang="bg-BG" dirty="0" smtClean="0"/>
          </a:p>
          <a:p>
            <a:pPr lvl="1"/>
            <a:r>
              <a:rPr lang="bg-BG" dirty="0" smtClean="0"/>
              <a:t>Птиците се въртят в „кръгове“ с определени разминавания около тази най-висока точка</a:t>
            </a:r>
          </a:p>
          <a:p>
            <a:pPr lvl="1"/>
            <a:endParaRPr lang="bg-BG" dirty="0"/>
          </a:p>
          <a:p>
            <a:r>
              <a:rPr lang="bg-BG" dirty="0" smtClean="0"/>
              <a:t>Подводен терен</a:t>
            </a:r>
          </a:p>
          <a:p>
            <a:pPr lvl="1"/>
            <a:r>
              <a:rPr lang="bg-BG" dirty="0" smtClean="0"/>
              <a:t>Нормалните вектори се усилват 5-кратно по </a:t>
            </a:r>
            <a:r>
              <a:rPr lang="en-US" dirty="0" smtClean="0"/>
              <a:t>Z,</a:t>
            </a:r>
            <a:r>
              <a:rPr lang="bg-BG" dirty="0" smtClean="0"/>
              <a:t> това прави цвета на морското дъно по-равен, без да се променя релефа</a:t>
            </a:r>
            <a:endParaRPr lang="bg-BG" dirty="0"/>
          </a:p>
        </p:txBody>
      </p:sp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962400" y="61722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613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4133</TotalTime>
  <Words>211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Заливът</vt:lpstr>
      <vt:lpstr>PowerPoint Presentation</vt:lpstr>
      <vt:lpstr>Примерно решение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WebGL-Homework-Solution-09</dc:title>
  <dc:creator>Pavel Boytchev</dc:creator>
  <cp:lastModifiedBy>Pavel Boytchev</cp:lastModifiedBy>
  <cp:revision>415</cp:revision>
  <dcterms:created xsi:type="dcterms:W3CDTF">2013-12-13T09:03:57Z</dcterms:created>
  <dcterms:modified xsi:type="dcterms:W3CDTF">2015-09-19T10:34:11Z</dcterms:modified>
</cp:coreProperties>
</file>