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Open Sans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orum" panose="020B0604020202020204" charset="0"/>
      <p:regular r:id="rId11"/>
    </p:embeddedFont>
    <p:embeddedFont>
      <p:font typeface="Copperplate Gothic 32 AB" panose="020B0604020202020204" charset="0"/>
      <p:regular r:id="rId12"/>
    </p:embeddedFont>
    <p:embeddedFont>
      <p:font typeface="Inter" panose="020B0604020202020204" charset="0"/>
      <p:regular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4759" y="1318859"/>
            <a:ext cx="15330653" cy="7939441"/>
            <a:chOff x="0" y="0"/>
            <a:chExt cx="20440871" cy="10585922"/>
          </a:xfrm>
        </p:grpSpPr>
        <p:sp>
          <p:nvSpPr>
            <p:cNvPr id="3" name="TextBox 3"/>
            <p:cNvSpPr txBox="1"/>
            <p:nvPr/>
          </p:nvSpPr>
          <p:spPr>
            <a:xfrm>
              <a:off x="1078127" y="4109133"/>
              <a:ext cx="18284617" cy="6476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</a:pPr>
              <a:endParaRPr/>
            </a:p>
            <a:p>
              <a:pPr algn="ctr">
                <a:lnSpc>
                  <a:spcPts val="4339"/>
                </a:lnSpc>
              </a:pPr>
              <a:r>
                <a:rPr lang="en-US" sz="3099" spc="3">
                  <a:solidFill>
                    <a:srgbClr val="FFFFFF"/>
                  </a:solidFill>
                  <a:latin typeface="Inter"/>
                </a:rPr>
                <a:t>Group : 4 (Hack Hustlers)</a:t>
              </a:r>
            </a:p>
            <a:p>
              <a:pPr>
                <a:lnSpc>
                  <a:spcPts val="4339"/>
                </a:lnSpc>
              </a:pPr>
              <a:endParaRPr lang="en-US" sz="3099" spc="3">
                <a:solidFill>
                  <a:srgbClr val="FFFFFF"/>
                </a:solidFill>
                <a:latin typeface="Inter"/>
              </a:endParaRPr>
            </a:p>
            <a:p>
              <a:pPr>
                <a:lnSpc>
                  <a:spcPts val="4339"/>
                </a:lnSpc>
              </a:pPr>
              <a:r>
                <a:rPr lang="en-US" sz="3099" spc="3">
                  <a:solidFill>
                    <a:srgbClr val="FFFFFF"/>
                  </a:solidFill>
                  <a:latin typeface="Inter"/>
                </a:rPr>
                <a:t>Problem Statement Title : Developing a mobile application that is used get the data on air pollution for paticular area and provide plant recommendation based on that.  </a:t>
              </a:r>
            </a:p>
            <a:p>
              <a:pPr>
                <a:lnSpc>
                  <a:spcPts val="4339"/>
                </a:lnSpc>
              </a:pPr>
              <a:endParaRPr lang="en-US" sz="3099" spc="3">
                <a:solidFill>
                  <a:srgbClr val="FFFFFF"/>
                </a:solidFill>
                <a:latin typeface="Inter"/>
              </a:endParaRPr>
            </a:p>
            <a:p>
              <a:pPr algn="ctr">
                <a:lnSpc>
                  <a:spcPts val="4339"/>
                </a:lnSpc>
              </a:pPr>
              <a:endParaRPr lang="en-US" sz="3099" spc="3">
                <a:solidFill>
                  <a:srgbClr val="FFFFFF"/>
                </a:solidFill>
                <a:latin typeface="Inter"/>
              </a:endParaRPr>
            </a:p>
            <a:p>
              <a:pPr marL="0" lvl="0" indent="0" algn="ctr">
                <a:lnSpc>
                  <a:spcPts val="4339"/>
                </a:lnSpc>
                <a:spcBef>
                  <a:spcPct val="0"/>
                </a:spcBef>
              </a:pPr>
              <a:endParaRPr lang="en-US" sz="3099" spc="3">
                <a:solidFill>
                  <a:srgbClr val="FFFFFF"/>
                </a:solidFill>
                <a:latin typeface="Inte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3850"/>
              <a:ext cx="20440871" cy="3199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7398"/>
                </a:lnSpc>
              </a:pPr>
              <a:r>
                <a:rPr lang="en-US" sz="17398" spc="20">
                  <a:solidFill>
                    <a:srgbClr val="FFFFFF"/>
                  </a:solidFill>
                  <a:latin typeface="Forum"/>
                </a:rPr>
                <a:t>Go Green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2528089">
            <a:off x="-131964" y="6692385"/>
            <a:ext cx="2625624" cy="4829744"/>
          </a:xfrm>
          <a:custGeom>
            <a:avLst/>
            <a:gdLst/>
            <a:ahLst/>
            <a:cxnLst/>
            <a:rect l="l" t="t" r="r" b="b"/>
            <a:pathLst>
              <a:path w="2625624" h="4829744">
                <a:moveTo>
                  <a:pt x="0" y="0"/>
                </a:moveTo>
                <a:lnTo>
                  <a:pt x="2625624" y="0"/>
                </a:lnTo>
                <a:lnTo>
                  <a:pt x="2625624" y="4829744"/>
                </a:lnTo>
                <a:lnTo>
                  <a:pt x="0" y="48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594764">
            <a:off x="15857788" y="-363975"/>
            <a:ext cx="2803023" cy="3243837"/>
          </a:xfrm>
          <a:custGeom>
            <a:avLst/>
            <a:gdLst/>
            <a:ahLst/>
            <a:cxnLst/>
            <a:rect l="l" t="t" r="r" b="b"/>
            <a:pathLst>
              <a:path w="2803023" h="3243837">
                <a:moveTo>
                  <a:pt x="0" y="0"/>
                </a:moveTo>
                <a:lnTo>
                  <a:pt x="2803024" y="0"/>
                </a:lnTo>
                <a:lnTo>
                  <a:pt x="2803024" y="3243837"/>
                </a:lnTo>
                <a:lnTo>
                  <a:pt x="0" y="324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Hand Drawn Leaf"/>
          <p:cNvSpPr/>
          <p:nvPr/>
        </p:nvSpPr>
        <p:spPr>
          <a:xfrm rot="2528089">
            <a:off x="-131964" y="6692385"/>
            <a:ext cx="2625624" cy="4829744"/>
          </a:xfrm>
          <a:custGeom>
            <a:avLst/>
            <a:gdLst/>
            <a:ahLst/>
            <a:cxnLst/>
            <a:rect l="l" t="t" r="r" b="b"/>
            <a:pathLst>
              <a:path w="2625624" h="4829744">
                <a:moveTo>
                  <a:pt x="0" y="0"/>
                </a:moveTo>
                <a:lnTo>
                  <a:pt x="2625624" y="0"/>
                </a:lnTo>
                <a:lnTo>
                  <a:pt x="2625624" y="4829744"/>
                </a:lnTo>
                <a:lnTo>
                  <a:pt x="0" y="48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eaf Nature Plant"/>
          <p:cNvSpPr/>
          <p:nvPr/>
        </p:nvSpPr>
        <p:spPr>
          <a:xfrm rot="-8594764">
            <a:off x="15857788" y="-363975"/>
            <a:ext cx="2803023" cy="3243837"/>
          </a:xfrm>
          <a:custGeom>
            <a:avLst/>
            <a:gdLst/>
            <a:ahLst/>
            <a:cxnLst/>
            <a:rect l="l" t="t" r="r" b="b"/>
            <a:pathLst>
              <a:path w="2803023" h="3243837">
                <a:moveTo>
                  <a:pt x="0" y="0"/>
                </a:moveTo>
                <a:lnTo>
                  <a:pt x="2803024" y="0"/>
                </a:lnTo>
                <a:lnTo>
                  <a:pt x="2803024" y="3243837"/>
                </a:lnTo>
                <a:lnTo>
                  <a:pt x="0" y="324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38046" y="2338576"/>
            <a:ext cx="13788972" cy="1043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A8C082"/>
                </a:solidFill>
                <a:latin typeface="Open Sans"/>
              </a:rPr>
              <a:t>Environmental Monitoring: GoGreen could offer tools for monitoring environmental factors such as air quality, water quality, and pollution levels.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07311" y="2285233"/>
            <a:ext cx="771999" cy="77199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C08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520705" y="2256277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103B18"/>
                </a:solidFill>
                <a:latin typeface="Open Sans Bold"/>
              </a:rPr>
              <a:t>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07311" y="3955815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C08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20705" y="3945384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103B18"/>
                </a:solidFill>
                <a:latin typeface="Open Sans Bold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28700"/>
            <a:ext cx="451283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A8C082"/>
                </a:solidFill>
                <a:latin typeface="Open Sans Bold"/>
              </a:rPr>
              <a:t>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38046" y="4015424"/>
            <a:ext cx="13788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A8C082"/>
                </a:solidFill>
                <a:latin typeface="Open Sans"/>
              </a:rPr>
              <a:t>Use of google  gemini  : To provide relavent Solution regarding problem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07311" y="5623164"/>
            <a:ext cx="771999" cy="771999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C082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520705" y="5612733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103B18"/>
                </a:solidFill>
                <a:latin typeface="Open Sans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38046" y="5682773"/>
            <a:ext cx="13788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A8C082"/>
                </a:solidFill>
                <a:latin typeface="Open Sans"/>
              </a:rPr>
              <a:t>we can provide real-time air polluted data of any area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28089">
            <a:off x="-131964" y="6692385"/>
            <a:ext cx="2625624" cy="4829744"/>
          </a:xfrm>
          <a:custGeom>
            <a:avLst/>
            <a:gdLst/>
            <a:ahLst/>
            <a:cxnLst/>
            <a:rect l="l" t="t" r="r" b="b"/>
            <a:pathLst>
              <a:path w="2625624" h="4829744">
                <a:moveTo>
                  <a:pt x="0" y="0"/>
                </a:moveTo>
                <a:lnTo>
                  <a:pt x="2625624" y="0"/>
                </a:lnTo>
                <a:lnTo>
                  <a:pt x="2625624" y="4829744"/>
                </a:lnTo>
                <a:lnTo>
                  <a:pt x="0" y="48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8594764">
            <a:off x="15857788" y="-363975"/>
            <a:ext cx="2803023" cy="3243837"/>
          </a:xfrm>
          <a:custGeom>
            <a:avLst/>
            <a:gdLst/>
            <a:ahLst/>
            <a:cxnLst/>
            <a:rect l="l" t="t" r="r" b="b"/>
            <a:pathLst>
              <a:path w="2803023" h="3243837">
                <a:moveTo>
                  <a:pt x="0" y="0"/>
                </a:moveTo>
                <a:lnTo>
                  <a:pt x="2803024" y="0"/>
                </a:lnTo>
                <a:lnTo>
                  <a:pt x="2803024" y="3243837"/>
                </a:lnTo>
                <a:lnTo>
                  <a:pt x="0" y="324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05874" y="0"/>
            <a:ext cx="9491126" cy="10287000"/>
          </a:xfrm>
          <a:custGeom>
            <a:avLst/>
            <a:gdLst/>
            <a:ahLst/>
            <a:cxnLst/>
            <a:rect l="l" t="t" r="r" b="b"/>
            <a:pathLst>
              <a:path w="7589285" h="10287000">
                <a:moveTo>
                  <a:pt x="0" y="0"/>
                </a:moveTo>
                <a:lnTo>
                  <a:pt x="7589285" y="0"/>
                </a:lnTo>
                <a:lnTo>
                  <a:pt x="75892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00" t="-592" r="-82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385731"/>
            <a:ext cx="4605874" cy="174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6070" dirty="0">
                <a:solidFill>
                  <a:srgbClr val="FFFFFF"/>
                </a:solidFill>
                <a:latin typeface="Copperplate Gothic 32 AB"/>
              </a:rPr>
              <a:t>FLOW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Hand Drawn Leaf"/>
          <p:cNvSpPr/>
          <p:nvPr/>
        </p:nvSpPr>
        <p:spPr>
          <a:xfrm rot="2528089">
            <a:off x="-131964" y="6692385"/>
            <a:ext cx="2625624" cy="4829744"/>
          </a:xfrm>
          <a:custGeom>
            <a:avLst/>
            <a:gdLst/>
            <a:ahLst/>
            <a:cxnLst/>
            <a:rect l="l" t="t" r="r" b="b"/>
            <a:pathLst>
              <a:path w="2625624" h="4829744">
                <a:moveTo>
                  <a:pt x="0" y="0"/>
                </a:moveTo>
                <a:lnTo>
                  <a:pt x="2625624" y="0"/>
                </a:lnTo>
                <a:lnTo>
                  <a:pt x="2625624" y="4829744"/>
                </a:lnTo>
                <a:lnTo>
                  <a:pt x="0" y="48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eaf Nature Plant"/>
          <p:cNvSpPr/>
          <p:nvPr/>
        </p:nvSpPr>
        <p:spPr>
          <a:xfrm rot="-8594764">
            <a:off x="15857788" y="-363975"/>
            <a:ext cx="2803023" cy="3243837"/>
          </a:xfrm>
          <a:custGeom>
            <a:avLst/>
            <a:gdLst/>
            <a:ahLst/>
            <a:cxnLst/>
            <a:rect l="l" t="t" r="r" b="b"/>
            <a:pathLst>
              <a:path w="2803023" h="3243837">
                <a:moveTo>
                  <a:pt x="0" y="0"/>
                </a:moveTo>
                <a:lnTo>
                  <a:pt x="2803024" y="0"/>
                </a:lnTo>
                <a:lnTo>
                  <a:pt x="2803024" y="3243837"/>
                </a:lnTo>
                <a:lnTo>
                  <a:pt x="0" y="324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666609" y="554804"/>
            <a:ext cx="12158839" cy="8229600"/>
            <a:chOff x="0" y="0"/>
            <a:chExt cx="16211786" cy="10972800"/>
          </a:xfrm>
        </p:grpSpPr>
        <p:sp>
          <p:nvSpPr>
            <p:cNvPr id="5" name="TextBox 5"/>
            <p:cNvSpPr txBox="1"/>
            <p:nvPr/>
          </p:nvSpPr>
          <p:spPr>
            <a:xfrm rot="-592460">
              <a:off x="361355" y="1748238"/>
              <a:ext cx="15309696" cy="4626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14"/>
                </a:lnSpc>
                <a:spcBef>
                  <a:spcPct val="0"/>
                </a:spcBef>
              </a:pPr>
              <a:r>
                <a:rPr lang="en-US" sz="25214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515361">
              <a:off x="2013662" y="5775042"/>
              <a:ext cx="13962181" cy="4178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3"/>
                </a:lnSpc>
                <a:spcBef>
                  <a:spcPct val="0"/>
                </a:spcBef>
              </a:pPr>
              <a:r>
                <a:rPr lang="en-US" sz="22693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Open Sans</vt:lpstr>
      <vt:lpstr>Calibri</vt:lpstr>
      <vt:lpstr>Bukhari Script Bold</vt:lpstr>
      <vt:lpstr>Forum</vt:lpstr>
      <vt:lpstr>Copperplate Gothic 32 AB</vt:lpstr>
      <vt:lpstr>Inter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Nature's Best Companion</dc:title>
  <cp:lastModifiedBy>Microsoft account</cp:lastModifiedBy>
  <cp:revision>3</cp:revision>
  <dcterms:created xsi:type="dcterms:W3CDTF">2006-08-16T00:00:00Z</dcterms:created>
  <dcterms:modified xsi:type="dcterms:W3CDTF">2024-03-15T22:40:17Z</dcterms:modified>
  <dc:identifier>DAF_nHjzZaI</dc:identifier>
</cp:coreProperties>
</file>