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3CA-00C0-BC20-CD4B-586A3823B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EFCC8-8339-6D52-6BFD-C21362C5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D655-5B02-D70E-6E48-BE1004B5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5AFF-2CB8-7B78-4080-78B68C46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31EB-4AD6-1E00-BE20-F3FC06C6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4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244E-151A-533D-FCD2-4991577B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3A974-7961-8816-FD42-8C6C6B5C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6842-D760-6CEB-3344-82557F60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FFAE-8987-8B97-F450-4A9560C6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31D5-BC1A-F0FD-A495-F221564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217AD-6F16-5D27-ABCA-F47F96211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3ED0-8178-066D-109E-E4F3AADD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B477-03E3-52AC-A088-344B9492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89EB-FCB8-5ADD-CCE8-E138EE4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1E40-6FB5-81F8-48B1-6325F0EB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60A0-879F-F371-792C-BA9C0293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DFFC-BD96-930A-D914-EEE3DFC0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4253-4CD2-F278-2F84-D0A803C6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8E86-986A-3CCF-7D03-FB4D93DF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0B53-50EF-F08F-1D82-361FA95E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BF8-ED19-7939-F13A-829717B6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7F7D-A607-53C5-E437-88AE4069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7A34-8BCC-3A81-615D-0519BA93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5772-D72D-1506-01F9-AAE2D57F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32A1-D963-F0F6-6CD3-4FB71A39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5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3A0D-6626-84E7-C84B-724EF98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62F0-34AB-D264-4219-0BBC2866A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5EDB7-EDA4-BE24-9C10-285354AE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0348-4CE7-2A00-D026-B13C42A6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539A-6456-9753-C5AD-0B3F51CE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93C6-CE14-8C53-7E3F-9F2A6627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7C47-6572-83E8-AF8D-22795BD3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196C-D71A-13B3-2E77-8D3A5A10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FD962-DB9F-2E64-FC49-DD74511E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65B5B-EBE4-A810-E35C-378C494FA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B0D0C-4911-40EE-22BF-BEFBFD065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FCB68-1DA2-695A-4F07-260763CF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388EE-9CD3-6ED2-99C7-E6BC2CE3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098B1-E5EE-DCD1-E60F-445DD95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3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650-9DB9-7C2E-506A-F1D88148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9148-0F07-6EF3-5138-B0BE611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5E62-33A8-BEBC-86F5-1775BB0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FB5C6-4A7F-D09B-E7D8-6DE52250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5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B0CC-AA52-087C-14E0-C785256F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F5D93-AA9C-5A3B-679B-36285087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6E4FC-FA8F-2C9F-8366-80B4B384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5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3FC2-D5BB-CE8D-F8CE-2C2065E9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DC5E-FC57-E910-0182-07CCCDFB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4A835-6105-E6AD-8297-857CEB347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7F77-192A-D4F7-D0F4-62AEDA89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CDBA5-20F3-EB83-AB6E-1E985959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582A-3611-CF82-F035-E8DF6C76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6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EECD-052C-94E6-272B-8D289C30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B4147-922D-B62F-D090-B800824E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A6A47-4F24-0B7F-314B-30470AC5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F567-5222-A5FD-0A2C-6B89334E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D788-3154-AB6E-198D-9DC84803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E68B-6BC5-12C5-8C84-4E806F86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ABFF4-6A00-CC4F-45A9-013054E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8BA9D-D75E-57E9-86D0-823AC370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5611-7A40-C49A-FB4B-F21BB59A7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AB9F-99B8-4327-979C-4F6EBC10C75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4EC7-04E3-E78F-E75F-B71195E6A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05AF-F411-B3EF-2B1F-3C574C9E6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8EAE-4518-4950-9E6E-572DC5759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0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9C81-DF67-E10F-EBDC-AAAABEEC0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BIO-MEDICAL WASTE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4BFAD-25FD-592D-D02E-AAB056454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BY </a:t>
            </a:r>
          </a:p>
          <a:p>
            <a:pPr algn="just"/>
            <a:r>
              <a:rPr lang="en-IN" dirty="0"/>
              <a:t>Kavana Kaveramma B </a:t>
            </a:r>
            <a:r>
              <a:rPr lang="en-IN" dirty="0" err="1"/>
              <a:t>B</a:t>
            </a:r>
            <a:endParaRPr lang="en-IN" dirty="0"/>
          </a:p>
          <a:p>
            <a:pPr algn="just"/>
            <a:r>
              <a:rPr lang="en-IN" dirty="0"/>
              <a:t>Isha Ganapathy</a:t>
            </a:r>
          </a:p>
          <a:p>
            <a:pPr algn="just"/>
            <a:r>
              <a:rPr lang="en-IN" dirty="0"/>
              <a:t>M Sai Sneha Latha Reddy</a:t>
            </a:r>
          </a:p>
          <a:p>
            <a:pPr algn="just"/>
            <a:r>
              <a:rPr lang="en-IN" dirty="0"/>
              <a:t>Vandana B M </a:t>
            </a:r>
          </a:p>
        </p:txBody>
      </p:sp>
    </p:spTree>
    <p:extLst>
      <p:ext uri="{BB962C8B-B14F-4D97-AF65-F5344CB8AC3E}">
        <p14:creationId xmlns:p14="http://schemas.microsoft.com/office/powerpoint/2010/main" val="42155842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72B4D9-585E-4281-87C1-896E8C82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21" y="249203"/>
            <a:ext cx="4854361" cy="3635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9783E-32DC-C546-A882-C0C068AE708B}"/>
              </a:ext>
            </a:extLst>
          </p:cNvPr>
          <p:cNvSpPr txBox="1"/>
          <p:nvPr/>
        </p:nvSpPr>
        <p:spPr>
          <a:xfrm>
            <a:off x="249593" y="3884258"/>
            <a:ext cx="118708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Definition: Bio Medical Waste (BMW) is any waste generated during medical diagnosis, treatment, or immunization involving humans or animals.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Examples: Used syringes, bandages, blood bags, anatomical waste, expired medicines, cultures, laboratory waste.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Dangers of improper BMW disposal: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Infection: Improperly disposed needles and other sharps can transmit diseases like HIV and hepatitis.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Environmental contamination: Improper disposal can lead to soil and water pollution, harming ecosystems and human health.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Spread of antibiotic resistance: Improper disposal of antibiotics can contribute to the development of antibiotic-resistant bacteria.</a:t>
            </a:r>
          </a:p>
        </p:txBody>
      </p:sp>
    </p:spTree>
    <p:extLst>
      <p:ext uri="{BB962C8B-B14F-4D97-AF65-F5344CB8AC3E}">
        <p14:creationId xmlns:p14="http://schemas.microsoft.com/office/powerpoint/2010/main" val="19542133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F0172-7C7A-4ABF-5D2F-FCDB51A7BEF1}"/>
              </a:ext>
            </a:extLst>
          </p:cNvPr>
          <p:cNvSpPr txBox="1"/>
          <p:nvPr/>
        </p:nvSpPr>
        <p:spPr>
          <a:xfrm>
            <a:off x="1324947" y="3868341"/>
            <a:ext cx="10300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Categories based on risk level: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Category 1 (red): Infectious waste (high risk) - Used syringes, bandages, blood bags.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Category 2 (yellow): Non-infectious waste (moderate risk) - Dressings, soiled linen, disposable gloves.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Category 3 (black): Sharps (high risk) - Needles, scalpels, blades.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Category 4 (blue): Cytotoxic waste (hazardous) - Chemotherapy drugs, waste from cancer treatment.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Category 5 (brown): Pharmaceutical waste (hazardous) - Expired or unused medications.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Importance of proper segregation and handling for each category: Ensures safe disposal and minimizes risks.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2D8D8-A70B-4127-64D6-BB967ECA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96" y="55222"/>
            <a:ext cx="4747671" cy="3406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89B5F5-DEDE-4AC4-7A76-B8412D3A3017}"/>
              </a:ext>
            </a:extLst>
          </p:cNvPr>
          <p:cNvSpPr txBox="1"/>
          <p:nvPr/>
        </p:nvSpPr>
        <p:spPr>
          <a:xfrm>
            <a:off x="1052027" y="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Categories of Segregation</a:t>
            </a:r>
          </a:p>
        </p:txBody>
      </p:sp>
    </p:spTree>
    <p:extLst>
      <p:ext uri="{BB962C8B-B14F-4D97-AF65-F5344CB8AC3E}">
        <p14:creationId xmlns:p14="http://schemas.microsoft.com/office/powerpoint/2010/main" val="31400405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38B475-61E3-91DC-0AC5-EE03F69F81DB}"/>
              </a:ext>
            </a:extLst>
          </p:cNvPr>
          <p:cNvSpPr txBox="1"/>
          <p:nvPr/>
        </p:nvSpPr>
        <p:spPr>
          <a:xfrm>
            <a:off x="149290" y="2871071"/>
            <a:ext cx="120427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Segregation at the source: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color-coded bins with clear labels for each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Train healthcare workers on proper segregation procedures.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Safe storage: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Secure containers with lids to prevent spillage and leaks.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Temperature control for specific waste types (e.g., refrigerated for infectious waste).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Transportation: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leak-proof containers and licensed transporters for safe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Treatment and disposal: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Incineration for infectious and cytotoxic waste.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Autoclaving for some infectious waste.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Landfilling for non-infectious waste (with proper precautions).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Personal protective equipment (PPE):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Wear gloves, masks, and other protective gear when handling BMW to minimize exposure risks.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21C9E-1B83-F863-0445-D67F36EB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95" y="550506"/>
            <a:ext cx="5799323" cy="232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EE0D5-684A-EBBE-0CEE-15F46EAB42EA}"/>
              </a:ext>
            </a:extLst>
          </p:cNvPr>
          <p:cNvSpPr txBox="1"/>
          <p:nvPr/>
        </p:nvSpPr>
        <p:spPr>
          <a:xfrm>
            <a:off x="3740021" y="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Things to bear in mind</a:t>
            </a:r>
          </a:p>
        </p:txBody>
      </p:sp>
    </p:spTree>
    <p:extLst>
      <p:ext uri="{BB962C8B-B14F-4D97-AF65-F5344CB8AC3E}">
        <p14:creationId xmlns:p14="http://schemas.microsoft.com/office/powerpoint/2010/main" val="13765945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3ACC0E-BFA6-1B2F-3A06-7838FF963DEA}"/>
              </a:ext>
            </a:extLst>
          </p:cNvPr>
          <p:cNvSpPr txBox="1"/>
          <p:nvPr/>
        </p:nvSpPr>
        <p:spPr>
          <a:xfrm>
            <a:off x="183502" y="4601079"/>
            <a:ext cx="120084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Protects public health: Reduces risk of infections and environmental contamination, promoting overall health and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Protects healthcare workers: Minimizes occupational hazards and ensures a safe working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Protects the environment: Proper disposal prevents soil, water, and air pollution, safeguarding ecosystems and natural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Promotes sustainability: Reduces reliance on landfills and promotes responsible waste management practices.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EDD21-633A-A107-3CE6-FFF05E8B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41" y="1342485"/>
            <a:ext cx="5761219" cy="256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6D4E64-70DF-2DB4-980D-A8B02F13355A}"/>
              </a:ext>
            </a:extLst>
          </p:cNvPr>
          <p:cNvSpPr txBox="1"/>
          <p:nvPr/>
        </p:nvSpPr>
        <p:spPr>
          <a:xfrm>
            <a:off x="345233" y="261257"/>
            <a:ext cx="1145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Advantages of Bio Waste Management</a:t>
            </a:r>
          </a:p>
        </p:txBody>
      </p:sp>
    </p:spTree>
    <p:extLst>
      <p:ext uri="{BB962C8B-B14F-4D97-AF65-F5344CB8AC3E}">
        <p14:creationId xmlns:p14="http://schemas.microsoft.com/office/powerpoint/2010/main" val="20905891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9B38A-0D43-E4E4-5614-13426836EBB8}"/>
              </a:ext>
            </a:extLst>
          </p:cNvPr>
          <p:cNvSpPr txBox="1"/>
          <p:nvPr/>
        </p:nvSpPr>
        <p:spPr>
          <a:xfrm>
            <a:off x="192834" y="3952316"/>
            <a:ext cx="119991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Bio medical waste management is crucial for protecting health, the environment, and our communities.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 all have a role to play: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Healthcare facilities: Implement and enforce proper BMW management practices.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Individuals: Be mindful of medication disposal and support responsible waste management initiatives.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Together, we can create a healthier and more sustainable future.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7397E-C9EF-124B-DB07-3D242B6F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73" y="675432"/>
            <a:ext cx="5090601" cy="3276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BA463C-019E-3F34-BB75-C37F27984674}"/>
              </a:ext>
            </a:extLst>
          </p:cNvPr>
          <p:cNvSpPr txBox="1"/>
          <p:nvPr/>
        </p:nvSpPr>
        <p:spPr>
          <a:xfrm>
            <a:off x="529513" y="15221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39530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FFFAA-81B3-DDF2-9453-30C5F2D2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61018-4457-0B0D-87A0-AE52018C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369" y="2103436"/>
            <a:ext cx="3911081" cy="1325563"/>
          </a:xfrm>
        </p:spPr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89787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Bernard MT Condensed</vt:lpstr>
      <vt:lpstr>Calibri</vt:lpstr>
      <vt:lpstr>Calibri Light</vt:lpstr>
      <vt:lpstr>Google Sans</vt:lpstr>
      <vt:lpstr>Office Theme</vt:lpstr>
      <vt:lpstr>BIO-MEDICAL WASTE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BIO-MEDICAL WASTE MANAGEMENT</dc:title>
  <dc:creator>Kavana Kaveramma</dc:creator>
  <cp:lastModifiedBy>Kavana Kaveramma</cp:lastModifiedBy>
  <cp:revision>1</cp:revision>
  <dcterms:created xsi:type="dcterms:W3CDTF">2024-01-17T17:02:28Z</dcterms:created>
  <dcterms:modified xsi:type="dcterms:W3CDTF">2024-01-17T17:18:53Z</dcterms:modified>
</cp:coreProperties>
</file>