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notesMasterIdLst>
    <p:notesMasterId r:id="rId33"/>
  </p:notesMasterIdLst>
  <p:sldIdLst>
    <p:sldId id="256" r:id="rId10"/>
    <p:sldId id="257" r:id="rId11"/>
    <p:sldId id="258" r:id="rId12"/>
    <p:sldId id="259" r:id="rId13"/>
    <p:sldId id="260" r:id="rId14"/>
    <p:sldId id="283" r:id="rId15"/>
    <p:sldId id="261" r:id="rId16"/>
    <p:sldId id="263" r:id="rId17"/>
    <p:sldId id="284" r:id="rId18"/>
    <p:sldId id="264" r:id="rId19"/>
    <p:sldId id="266" r:id="rId20"/>
    <p:sldId id="267" r:id="rId21"/>
    <p:sldId id="268" r:id="rId22"/>
    <p:sldId id="286" r:id="rId23"/>
    <p:sldId id="269" r:id="rId24"/>
    <p:sldId id="270" r:id="rId25"/>
    <p:sldId id="271" r:id="rId26"/>
    <p:sldId id="272" r:id="rId27"/>
    <p:sldId id="273" r:id="rId28"/>
    <p:sldId id="287" r:id="rId29"/>
    <p:sldId id="281" r:id="rId30"/>
    <p:sldId id="280" r:id="rId31"/>
    <p:sldId id="282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7CABB5-D460-4595-AFFF-5C82EFE0AD4E}">
          <p14:sldIdLst>
            <p14:sldId id="256"/>
          </p14:sldIdLst>
        </p14:section>
        <p14:section name="Untitled Section" id="{BED79287-FA23-435C-A8F8-5A6F0AB63718}">
          <p14:sldIdLst/>
        </p14:section>
        <p14:section name="Untitled Section" id="{3E68FE4E-67DD-4C7C-B434-4D48BFCC72A2}">
          <p14:sldIdLst>
            <p14:sldId id="257"/>
            <p14:sldId id="258"/>
            <p14:sldId id="259"/>
            <p14:sldId id="260"/>
            <p14:sldId id="283"/>
            <p14:sldId id="261"/>
            <p14:sldId id="263"/>
            <p14:sldId id="284"/>
            <p14:sldId id="264"/>
            <p14:sldId id="266"/>
            <p14:sldId id="267"/>
            <p14:sldId id="268"/>
            <p14:sldId id="286"/>
            <p14:sldId id="269"/>
            <p14:sldId id="270"/>
            <p14:sldId id="271"/>
            <p14:sldId id="272"/>
            <p14:sldId id="273"/>
            <p14:sldId id="287"/>
            <p14:sldId id="281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40">
          <p15:clr>
            <a:srgbClr val="000000"/>
          </p15:clr>
        </p15:guide>
        <p15:guide id="2" orient="horz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E220B-967F-48D1-B4FB-9904D0590F7A}" v="7" dt="2023-08-10T06:57:45.825"/>
  </p1510:revLst>
</p1510:revInfo>
</file>

<file path=ppt/tableStyles.xml><?xml version="1.0" encoding="utf-8"?>
<a:tblStyleLst xmlns:a="http://schemas.openxmlformats.org/drawingml/2006/main" def="{ADD23F20-4309-40EC-8ECA-087627E99244}">
  <a:tblStyle styleId="{ADD23F20-4309-40EC-8ECA-087627E99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microsoft.com/office/2015/10/relationships/revisionInfo" Target="revisionInfo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chana E" userId="aa285998d1b4ccd4" providerId="LiveId" clId="{311E220B-967F-48D1-B4FB-9904D0590F7A}"/>
    <pc:docChg chg="undo custSel addSld delSld modSld sldOrd modSection">
      <pc:chgData name="vachana E" userId="aa285998d1b4ccd4" providerId="LiveId" clId="{311E220B-967F-48D1-B4FB-9904D0590F7A}" dt="2023-08-10T06:58:23.995" v="381"/>
      <pc:docMkLst>
        <pc:docMk/>
      </pc:docMkLst>
      <pc:sldChg chg="addSp delSp modSp mod">
        <pc:chgData name="vachana E" userId="aa285998d1b4ccd4" providerId="LiveId" clId="{311E220B-967F-48D1-B4FB-9904D0590F7A}" dt="2023-08-09T08:10:12.962" v="357" actId="207"/>
        <pc:sldMkLst>
          <pc:docMk/>
          <pc:sldMk cId="0" sldId="258"/>
        </pc:sldMkLst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2" creationId="{FA3943D3-7607-6A2A-A2EF-8262D0C0BF17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3" creationId="{177E1EF9-D650-29E6-CD2C-956110F788B9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4" creationId="{77AC1345-BB18-F504-2C3F-E23FE9608753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5" creationId="{FB48CD49-6842-3A07-AA90-6EFB13529284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7" creationId="{3302CB16-7CB8-F7F8-2352-CC344E385936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8" creationId="{5ACCAF29-B444-4A86-C803-47A767794DF6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9" creationId="{41B1F0BA-C3BE-19C5-F496-E98B9C2129D3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10" creationId="{A2F8CA74-A4A9-3C25-4C6A-905A238F5842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11" creationId="{EF25481F-04E4-183D-948D-2EF0A5E7488B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12" creationId="{E6AB140F-1793-82F8-AA5F-D70596DFA629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13" creationId="{075D5BDE-12D6-0285-DD58-B80B49991740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14" creationId="{DDF4936E-B64C-D1B4-F15A-4A97260083FA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15" creationId="{E0A3A9ED-FA39-014F-319E-ABAAFDEB0DE9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16" creationId="{85232A2E-ADCF-3F3E-B901-6233F9F3DAB9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17" creationId="{8F9835BC-B1AF-C66B-D76B-E322D77A7F3D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18" creationId="{5F2B7983-C0FE-5B31-C078-6C7FAF45460F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19" creationId="{59D9CE74-D3DE-CDE6-844A-A93F7FF4769D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20" creationId="{BB2F7506-55F5-899D-6C91-54041BFDA028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21" creationId="{7B42A10C-CC9E-FC08-1FB6-6E8F579786AE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22" creationId="{43120D60-502E-5A6C-5124-14F03AFEDD75}"/>
          </ac:spMkLst>
        </pc:spChg>
        <pc:spChg chg="add mod">
          <ac:chgData name="vachana E" userId="aa285998d1b4ccd4" providerId="LiveId" clId="{311E220B-967F-48D1-B4FB-9904D0590F7A}" dt="2023-08-09T08:09:30.279" v="315"/>
          <ac:spMkLst>
            <pc:docMk/>
            <pc:sldMk cId="0" sldId="258"/>
            <ac:spMk id="23" creationId="{67709C9D-3AC3-65F6-9A75-7CF687458AE0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24" creationId="{FA3943D3-7607-6A2A-A2EF-8262D0C0BF17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25" creationId="{177E1EF9-D650-29E6-CD2C-956110F788B9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26" creationId="{77AC1345-BB18-F504-2C3F-E23FE9608753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27" creationId="{FB48CD49-6842-3A07-AA90-6EFB13529284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28" creationId="{3302CB16-7CB8-F7F8-2352-CC344E385936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29" creationId="{5ACCAF29-B444-4A86-C803-47A767794DF6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30" creationId="{41B1F0BA-C3BE-19C5-F496-E98B9C2129D3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31" creationId="{A2F8CA74-A4A9-3C25-4C6A-905A238F5842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32" creationId="{EF25481F-04E4-183D-948D-2EF0A5E7488B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33" creationId="{E6AB140F-1793-82F8-AA5F-D70596DFA629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34" creationId="{075D5BDE-12D6-0285-DD58-B80B49991740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35" creationId="{DDF4936E-B64C-D1B4-F15A-4A97260083FA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36" creationId="{E0A3A9ED-FA39-014F-319E-ABAAFDEB0DE9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37" creationId="{85232A2E-ADCF-3F3E-B901-6233F9F3DAB9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38" creationId="{8F9835BC-B1AF-C66B-D76B-E322D77A7F3D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39" creationId="{5F2B7983-C0FE-5B31-C078-6C7FAF45460F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40" creationId="{59D9CE74-D3DE-CDE6-844A-A93F7FF4769D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41" creationId="{BB2F7506-55F5-899D-6C91-54041BFDA028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42" creationId="{7B42A10C-CC9E-FC08-1FB6-6E8F579786AE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43" creationId="{43120D60-502E-5A6C-5124-14F03AFEDD75}"/>
          </ac:spMkLst>
        </pc:spChg>
        <pc:spChg chg="add mod">
          <ac:chgData name="vachana E" userId="aa285998d1b4ccd4" providerId="LiveId" clId="{311E220B-967F-48D1-B4FB-9904D0590F7A}" dt="2023-08-09T08:10:12.962" v="357" actId="207"/>
          <ac:spMkLst>
            <pc:docMk/>
            <pc:sldMk cId="0" sldId="258"/>
            <ac:spMk id="44" creationId="{67709C9D-3AC3-65F6-9A75-7CF687458AE0}"/>
          </ac:spMkLst>
        </pc:spChg>
        <pc:spChg chg="del mod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25" creationId="{00000000-0000-0000-0000-000000000000}"/>
          </ac:spMkLst>
        </pc:spChg>
        <pc:spChg chg="del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26" creationId="{00000000-0000-0000-0000-000000000000}"/>
          </ac:spMkLst>
        </pc:spChg>
        <pc:spChg chg="del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27" creationId="{00000000-0000-0000-0000-000000000000}"/>
          </ac:spMkLst>
        </pc:spChg>
        <pc:spChg chg="del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28" creationId="{00000000-0000-0000-0000-000000000000}"/>
          </ac:spMkLst>
        </pc:spChg>
        <pc:spChg chg="del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29" creationId="{00000000-0000-0000-0000-000000000000}"/>
          </ac:spMkLst>
        </pc:spChg>
        <pc:spChg chg="del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30" creationId="{00000000-0000-0000-0000-000000000000}"/>
          </ac:spMkLst>
        </pc:spChg>
        <pc:spChg chg="del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31" creationId="{00000000-0000-0000-0000-000000000000}"/>
          </ac:spMkLst>
        </pc:spChg>
        <pc:spChg chg="del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32" creationId="{00000000-0000-0000-0000-000000000000}"/>
          </ac:spMkLst>
        </pc:spChg>
        <pc:spChg chg="del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33" creationId="{00000000-0000-0000-0000-000000000000}"/>
          </ac:spMkLst>
        </pc:spChg>
        <pc:spChg chg="del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34" creationId="{00000000-0000-0000-0000-000000000000}"/>
          </ac:spMkLst>
        </pc:spChg>
        <pc:spChg chg="del">
          <ac:chgData name="vachana E" userId="aa285998d1b4ccd4" providerId="LiveId" clId="{311E220B-967F-48D1-B4FB-9904D0590F7A}" dt="2023-08-09T08:09:38.796" v="317" actId="478"/>
          <ac:spMkLst>
            <pc:docMk/>
            <pc:sldMk cId="0" sldId="258"/>
            <ac:spMk id="435" creationId="{00000000-0000-0000-0000-000000000000}"/>
          </ac:spMkLst>
        </pc:spChg>
      </pc:sldChg>
      <pc:sldChg chg="modSp mod">
        <pc:chgData name="vachana E" userId="aa285998d1b4ccd4" providerId="LiveId" clId="{311E220B-967F-48D1-B4FB-9904D0590F7A}" dt="2023-08-09T10:40:04.731" v="362" actId="1036"/>
        <pc:sldMkLst>
          <pc:docMk/>
          <pc:sldMk cId="0" sldId="266"/>
        </pc:sldMkLst>
        <pc:picChg chg="mod">
          <ac:chgData name="vachana E" userId="aa285998d1b4ccd4" providerId="LiveId" clId="{311E220B-967F-48D1-B4FB-9904D0590F7A}" dt="2023-08-09T10:40:04.731" v="362" actId="1036"/>
          <ac:picMkLst>
            <pc:docMk/>
            <pc:sldMk cId="0" sldId="266"/>
            <ac:picMk id="4" creationId="{A49E0023-D352-7A66-F5D1-5E3086F36B8F}"/>
          </ac:picMkLst>
        </pc:picChg>
      </pc:sldChg>
      <pc:sldChg chg="addSp delSp modSp mod">
        <pc:chgData name="vachana E" userId="aa285998d1b4ccd4" providerId="LiveId" clId="{311E220B-967F-48D1-B4FB-9904D0590F7A}" dt="2023-08-09T07:26:08.859" v="97" actId="1076"/>
        <pc:sldMkLst>
          <pc:docMk/>
          <pc:sldMk cId="0" sldId="269"/>
        </pc:sldMkLst>
        <pc:spChg chg="mod">
          <ac:chgData name="vachana E" userId="aa285998d1b4ccd4" providerId="LiveId" clId="{311E220B-967F-48D1-B4FB-9904D0590F7A}" dt="2023-08-09T07:23:08.087" v="65" actId="20577"/>
          <ac:spMkLst>
            <pc:docMk/>
            <pc:sldMk cId="0" sldId="269"/>
            <ac:spMk id="2127216890" creationId="{00000000-0000-0000-0000-000000000000}"/>
          </ac:spMkLst>
        </pc:spChg>
        <pc:spChg chg="del mod">
          <ac:chgData name="vachana E" userId="aa285998d1b4ccd4" providerId="LiveId" clId="{311E220B-967F-48D1-B4FB-9904D0590F7A}" dt="2023-08-09T07:25:55.505" v="92"/>
          <ac:spMkLst>
            <pc:docMk/>
            <pc:sldMk cId="0" sldId="269"/>
            <ac:spMk id="2127216891" creationId="{00000000-0000-0000-0000-000000000000}"/>
          </ac:spMkLst>
        </pc:spChg>
        <pc:picChg chg="add mod">
          <ac:chgData name="vachana E" userId="aa285998d1b4ccd4" providerId="LiveId" clId="{311E220B-967F-48D1-B4FB-9904D0590F7A}" dt="2023-08-09T07:26:08.859" v="97" actId="1076"/>
          <ac:picMkLst>
            <pc:docMk/>
            <pc:sldMk cId="0" sldId="269"/>
            <ac:picMk id="3" creationId="{A7F72FC1-A9CF-FB50-61A9-743B65BE05F5}"/>
          </ac:picMkLst>
        </pc:picChg>
        <pc:picChg chg="del">
          <ac:chgData name="vachana E" userId="aa285998d1b4ccd4" providerId="LiveId" clId="{311E220B-967F-48D1-B4FB-9904D0590F7A}" dt="2023-08-09T07:22:28.192" v="0" actId="478"/>
          <ac:picMkLst>
            <pc:docMk/>
            <pc:sldMk cId="0" sldId="269"/>
            <ac:picMk id="2127216889" creationId="{00000000-0000-0000-0000-000000000000}"/>
          </ac:picMkLst>
        </pc:picChg>
      </pc:sldChg>
      <pc:sldChg chg="addSp delSp modSp mod">
        <pc:chgData name="vachana E" userId="aa285998d1b4ccd4" providerId="LiveId" clId="{311E220B-967F-48D1-B4FB-9904D0590F7A}" dt="2023-08-09T07:27:58.203" v="189" actId="14100"/>
        <pc:sldMkLst>
          <pc:docMk/>
          <pc:sldMk cId="0" sldId="270"/>
        </pc:sldMkLst>
        <pc:spChg chg="del mod">
          <ac:chgData name="vachana E" userId="aa285998d1b4ccd4" providerId="LiveId" clId="{311E220B-967F-48D1-B4FB-9904D0590F7A}" dt="2023-08-09T07:26:35.247" v="100"/>
          <ac:spMkLst>
            <pc:docMk/>
            <pc:sldMk cId="0" sldId="270"/>
            <ac:spMk id="2127216899" creationId="{00000000-0000-0000-0000-000000000000}"/>
          </ac:spMkLst>
        </pc:spChg>
        <pc:spChg chg="mod">
          <ac:chgData name="vachana E" userId="aa285998d1b4ccd4" providerId="LiveId" clId="{311E220B-967F-48D1-B4FB-9904D0590F7A}" dt="2023-08-09T07:27:52.194" v="187" actId="313"/>
          <ac:spMkLst>
            <pc:docMk/>
            <pc:sldMk cId="0" sldId="270"/>
            <ac:spMk id="2127216900" creationId="{00000000-0000-0000-0000-000000000000}"/>
          </ac:spMkLst>
        </pc:spChg>
        <pc:picChg chg="add mod">
          <ac:chgData name="vachana E" userId="aa285998d1b4ccd4" providerId="LiveId" clId="{311E220B-967F-48D1-B4FB-9904D0590F7A}" dt="2023-08-09T07:27:58.203" v="189" actId="14100"/>
          <ac:picMkLst>
            <pc:docMk/>
            <pc:sldMk cId="0" sldId="270"/>
            <ac:picMk id="3" creationId="{D6B4E00B-B2E7-4AFC-1919-19F8DCF7BD71}"/>
          </ac:picMkLst>
        </pc:picChg>
      </pc:sldChg>
      <pc:sldChg chg="addSp delSp modSp mod modClrScheme chgLayout">
        <pc:chgData name="vachana E" userId="aa285998d1b4ccd4" providerId="LiveId" clId="{311E220B-967F-48D1-B4FB-9904D0590F7A}" dt="2023-08-09T07:30:21.215" v="236" actId="1076"/>
        <pc:sldMkLst>
          <pc:docMk/>
          <pc:sldMk cId="0" sldId="271"/>
        </pc:sldMkLst>
        <pc:spChg chg="mod ord">
          <ac:chgData name="vachana E" userId="aa285998d1b4ccd4" providerId="LiveId" clId="{311E220B-967F-48D1-B4FB-9904D0590F7A}" dt="2023-08-09T07:29:27.546" v="230" actId="700"/>
          <ac:spMkLst>
            <pc:docMk/>
            <pc:sldMk cId="0" sldId="271"/>
            <ac:spMk id="2" creationId="{00000000-0000-0000-0000-000000000000}"/>
          </ac:spMkLst>
        </pc:spChg>
        <pc:spChg chg="add mod ord">
          <ac:chgData name="vachana E" userId="aa285998d1b4ccd4" providerId="LiveId" clId="{311E220B-967F-48D1-B4FB-9904D0590F7A}" dt="2023-08-09T07:29:48.760" v="233" actId="1076"/>
          <ac:spMkLst>
            <pc:docMk/>
            <pc:sldMk cId="0" sldId="271"/>
            <ac:spMk id="3" creationId="{252677E4-5459-414E-8AD6-CA7A944CDEF0}"/>
          </ac:spMkLst>
        </pc:spChg>
        <pc:picChg chg="add mod">
          <ac:chgData name="vachana E" userId="aa285998d1b4ccd4" providerId="LiveId" clId="{311E220B-967F-48D1-B4FB-9904D0590F7A}" dt="2023-08-09T07:29:51.462" v="234" actId="1076"/>
          <ac:picMkLst>
            <pc:docMk/>
            <pc:sldMk cId="0" sldId="271"/>
            <ac:picMk id="5" creationId="{4A800130-2FB8-AA33-B346-55558A9149B9}"/>
          </ac:picMkLst>
        </pc:picChg>
        <pc:picChg chg="add mod">
          <ac:chgData name="vachana E" userId="aa285998d1b4ccd4" providerId="LiveId" clId="{311E220B-967F-48D1-B4FB-9904D0590F7A}" dt="2023-08-09T07:30:21.215" v="236" actId="1076"/>
          <ac:picMkLst>
            <pc:docMk/>
            <pc:sldMk cId="0" sldId="271"/>
            <ac:picMk id="7" creationId="{8EEC5933-76C6-5F44-86C8-30502BCCC91C}"/>
          </ac:picMkLst>
        </pc:picChg>
        <pc:picChg chg="del">
          <ac:chgData name="vachana E" userId="aa285998d1b4ccd4" providerId="LiveId" clId="{311E220B-967F-48D1-B4FB-9904D0590F7A}" dt="2023-08-09T07:28:08.735" v="190" actId="478"/>
          <ac:picMkLst>
            <pc:docMk/>
            <pc:sldMk cId="0" sldId="271"/>
            <ac:picMk id="626310147" creationId="{00000000-0000-0000-0000-000000000000}"/>
          </ac:picMkLst>
        </pc:picChg>
      </pc:sldChg>
      <pc:sldChg chg="addSp delSp modSp mod modClrScheme chgLayout">
        <pc:chgData name="vachana E" userId="aa285998d1b4ccd4" providerId="LiveId" clId="{311E220B-967F-48D1-B4FB-9904D0590F7A}" dt="2023-08-09T07:33:33.460" v="271" actId="403"/>
        <pc:sldMkLst>
          <pc:docMk/>
          <pc:sldMk cId="0" sldId="272"/>
        </pc:sldMkLst>
        <pc:spChg chg="add mod ord">
          <ac:chgData name="vachana E" userId="aa285998d1b4ccd4" providerId="LiveId" clId="{311E220B-967F-48D1-B4FB-9904D0590F7A}" dt="2023-08-09T07:33:33.460" v="271" actId="403"/>
          <ac:spMkLst>
            <pc:docMk/>
            <pc:sldMk cId="0" sldId="272"/>
            <ac:spMk id="8" creationId="{2C570BEA-7EBE-58FB-AC4A-59C8B1DC9BC9}"/>
          </ac:spMkLst>
        </pc:spChg>
        <pc:picChg chg="add mod">
          <ac:chgData name="vachana E" userId="aa285998d1b4ccd4" providerId="LiveId" clId="{311E220B-967F-48D1-B4FB-9904D0590F7A}" dt="2023-08-09T07:31:20.895" v="240" actId="1076"/>
          <ac:picMkLst>
            <pc:docMk/>
            <pc:sldMk cId="0" sldId="272"/>
            <ac:picMk id="3" creationId="{AA6BDF95-3B81-010F-F82F-B4EA09583FC7}"/>
          </ac:picMkLst>
        </pc:picChg>
        <pc:picChg chg="add mod">
          <ac:chgData name="vachana E" userId="aa285998d1b4ccd4" providerId="LiveId" clId="{311E220B-967F-48D1-B4FB-9904D0590F7A}" dt="2023-08-09T07:32:03.112" v="245" actId="14100"/>
          <ac:picMkLst>
            <pc:docMk/>
            <pc:sldMk cId="0" sldId="272"/>
            <ac:picMk id="5" creationId="{DE0197CD-F2CC-0E4C-1627-D502B8A8F266}"/>
          </ac:picMkLst>
        </pc:picChg>
        <pc:picChg chg="add mod">
          <ac:chgData name="vachana E" userId="aa285998d1b4ccd4" providerId="LiveId" clId="{311E220B-967F-48D1-B4FB-9904D0590F7A}" dt="2023-08-09T07:32:44.368" v="250" actId="14100"/>
          <ac:picMkLst>
            <pc:docMk/>
            <pc:sldMk cId="0" sldId="272"/>
            <ac:picMk id="7" creationId="{5C923E55-C7A2-9372-C40C-F3DA48C6F07D}"/>
          </ac:picMkLst>
        </pc:picChg>
        <pc:picChg chg="del">
          <ac:chgData name="vachana E" userId="aa285998d1b4ccd4" providerId="LiveId" clId="{311E220B-967F-48D1-B4FB-9904D0590F7A}" dt="2023-08-09T07:31:13.010" v="237" actId="478"/>
          <ac:picMkLst>
            <pc:docMk/>
            <pc:sldMk cId="0" sldId="272"/>
            <ac:picMk id="378389526" creationId="{00000000-0000-0000-0000-000000000000}"/>
          </ac:picMkLst>
        </pc:picChg>
      </pc:sldChg>
      <pc:sldChg chg="addSp delSp modSp mod">
        <pc:chgData name="vachana E" userId="aa285998d1b4ccd4" providerId="LiveId" clId="{311E220B-967F-48D1-B4FB-9904D0590F7A}" dt="2023-08-09T07:35:10.087" v="275" actId="14100"/>
        <pc:sldMkLst>
          <pc:docMk/>
          <pc:sldMk cId="0" sldId="273"/>
        </pc:sldMkLst>
        <pc:picChg chg="add mod">
          <ac:chgData name="vachana E" userId="aa285998d1b4ccd4" providerId="LiveId" clId="{311E220B-967F-48D1-B4FB-9904D0590F7A}" dt="2023-08-09T07:35:10.087" v="275" actId="14100"/>
          <ac:picMkLst>
            <pc:docMk/>
            <pc:sldMk cId="0" sldId="273"/>
            <ac:picMk id="3" creationId="{05D5BA5F-191F-C4BB-9278-FC27468491C4}"/>
          </ac:picMkLst>
        </pc:picChg>
        <pc:picChg chg="del">
          <ac:chgData name="vachana E" userId="aa285998d1b4ccd4" providerId="LiveId" clId="{311E220B-967F-48D1-B4FB-9904D0590F7A}" dt="2023-08-09T07:35:00.451" v="272" actId="478"/>
          <ac:picMkLst>
            <pc:docMk/>
            <pc:sldMk cId="0" sldId="273"/>
            <ac:picMk id="488739800" creationId="{00000000-0000-0000-0000-000000000000}"/>
          </ac:picMkLst>
        </pc:picChg>
      </pc:sldChg>
      <pc:sldChg chg="delSp del mod ord">
        <pc:chgData name="vachana E" userId="aa285998d1b4ccd4" providerId="LiveId" clId="{311E220B-967F-48D1-B4FB-9904D0590F7A}" dt="2023-08-09T07:36:28.306" v="286" actId="47"/>
        <pc:sldMkLst>
          <pc:docMk/>
          <pc:sldMk cId="0" sldId="274"/>
        </pc:sldMkLst>
        <pc:picChg chg="del">
          <ac:chgData name="vachana E" userId="aa285998d1b4ccd4" providerId="LiveId" clId="{311E220B-967F-48D1-B4FB-9904D0590F7A}" dt="2023-08-09T07:35:19.631" v="276" actId="478"/>
          <ac:picMkLst>
            <pc:docMk/>
            <pc:sldMk cId="0" sldId="274"/>
            <ac:picMk id="1927563399" creationId="{00000000-0000-0000-0000-000000000000}"/>
          </ac:picMkLst>
        </pc:picChg>
      </pc:sldChg>
      <pc:sldChg chg="delSp add del mod">
        <pc:chgData name="vachana E" userId="aa285998d1b4ccd4" providerId="LiveId" clId="{311E220B-967F-48D1-B4FB-9904D0590F7A}" dt="2023-08-09T07:36:31.993" v="287" actId="47"/>
        <pc:sldMkLst>
          <pc:docMk/>
          <pc:sldMk cId="0" sldId="275"/>
        </pc:sldMkLst>
        <pc:picChg chg="del">
          <ac:chgData name="vachana E" userId="aa285998d1b4ccd4" providerId="LiveId" clId="{311E220B-967F-48D1-B4FB-9904D0590F7A}" dt="2023-08-09T07:35:30.172" v="279" actId="478"/>
          <ac:picMkLst>
            <pc:docMk/>
            <pc:sldMk cId="0" sldId="275"/>
            <ac:picMk id="1337758884" creationId="{00000000-0000-0000-0000-000000000000}"/>
          </ac:picMkLst>
        </pc:picChg>
      </pc:sldChg>
      <pc:sldChg chg="del">
        <pc:chgData name="vachana E" userId="aa285998d1b4ccd4" providerId="LiveId" clId="{311E220B-967F-48D1-B4FB-9904D0590F7A}" dt="2023-08-09T07:35:34.339" v="280" actId="47"/>
        <pc:sldMkLst>
          <pc:docMk/>
          <pc:sldMk cId="0" sldId="276"/>
        </pc:sldMkLst>
      </pc:sldChg>
      <pc:sldChg chg="del">
        <pc:chgData name="vachana E" userId="aa285998d1b4ccd4" providerId="LiveId" clId="{311E220B-967F-48D1-B4FB-9904D0590F7A}" dt="2023-08-09T07:35:40.071" v="281" actId="47"/>
        <pc:sldMkLst>
          <pc:docMk/>
          <pc:sldMk cId="0" sldId="277"/>
        </pc:sldMkLst>
      </pc:sldChg>
      <pc:sldChg chg="del">
        <pc:chgData name="vachana E" userId="aa285998d1b4ccd4" providerId="LiveId" clId="{311E220B-967F-48D1-B4FB-9904D0590F7A}" dt="2023-08-09T07:35:42.709" v="282" actId="47"/>
        <pc:sldMkLst>
          <pc:docMk/>
          <pc:sldMk cId="0" sldId="278"/>
        </pc:sldMkLst>
      </pc:sldChg>
      <pc:sldChg chg="del">
        <pc:chgData name="vachana E" userId="aa285998d1b4ccd4" providerId="LiveId" clId="{311E220B-967F-48D1-B4FB-9904D0590F7A}" dt="2023-08-09T07:35:51.341" v="283" actId="47"/>
        <pc:sldMkLst>
          <pc:docMk/>
          <pc:sldMk cId="0" sldId="279"/>
        </pc:sldMkLst>
      </pc:sldChg>
      <pc:sldChg chg="modSp mod">
        <pc:chgData name="vachana E" userId="aa285998d1b4ccd4" providerId="LiveId" clId="{311E220B-967F-48D1-B4FB-9904D0590F7A}" dt="2023-08-09T07:37:45.583" v="312" actId="1076"/>
        <pc:sldMkLst>
          <pc:docMk/>
          <pc:sldMk cId="0" sldId="280"/>
        </pc:sldMkLst>
        <pc:spChg chg="mod">
          <ac:chgData name="vachana E" userId="aa285998d1b4ccd4" providerId="LiveId" clId="{311E220B-967F-48D1-B4FB-9904D0590F7A}" dt="2023-08-09T07:37:45.583" v="312" actId="1076"/>
          <ac:spMkLst>
            <pc:docMk/>
            <pc:sldMk cId="0" sldId="280"/>
            <ac:spMk id="2127216911" creationId="{00000000-0000-0000-0000-000000000000}"/>
          </ac:spMkLst>
        </pc:spChg>
      </pc:sldChg>
      <pc:sldChg chg="addSp delSp modSp mod ord">
        <pc:chgData name="vachana E" userId="aa285998d1b4ccd4" providerId="LiveId" clId="{311E220B-967F-48D1-B4FB-9904D0590F7A}" dt="2023-08-10T06:58:23.995" v="381"/>
        <pc:sldMkLst>
          <pc:docMk/>
          <pc:sldMk cId="0" sldId="281"/>
        </pc:sldMkLst>
        <pc:picChg chg="del">
          <ac:chgData name="vachana E" userId="aa285998d1b4ccd4" providerId="LiveId" clId="{311E220B-967F-48D1-B4FB-9904D0590F7A}" dt="2023-08-10T06:55:07.762" v="366" actId="478"/>
          <ac:picMkLst>
            <pc:docMk/>
            <pc:sldMk cId="0" sldId="281"/>
            <ac:picMk id="3" creationId="{6BB522D8-92A9-95BB-2647-0EC98537DD47}"/>
          </ac:picMkLst>
        </pc:picChg>
        <pc:picChg chg="add mod">
          <ac:chgData name="vachana E" userId="aa285998d1b4ccd4" providerId="LiveId" clId="{311E220B-967F-48D1-B4FB-9904D0590F7A}" dt="2023-08-10T06:55:50.942" v="371" actId="1076"/>
          <ac:picMkLst>
            <pc:docMk/>
            <pc:sldMk cId="0" sldId="281"/>
            <ac:picMk id="4" creationId="{6B4F2EF7-5122-45BB-9273-C69C82C2704F}"/>
          </ac:picMkLst>
        </pc:picChg>
        <pc:picChg chg="add mod">
          <ac:chgData name="vachana E" userId="aa285998d1b4ccd4" providerId="LiveId" clId="{311E220B-967F-48D1-B4FB-9904D0590F7A}" dt="2023-08-10T06:58:04.365" v="378" actId="14100"/>
          <ac:picMkLst>
            <pc:docMk/>
            <pc:sldMk cId="0" sldId="281"/>
            <ac:picMk id="6" creationId="{D84CD9FC-788C-52AA-E334-77B557048F7C}"/>
          </ac:picMkLst>
        </pc:picChg>
      </pc:sldChg>
      <pc:sldChg chg="modSp mod">
        <pc:chgData name="vachana E" userId="aa285998d1b4ccd4" providerId="LiveId" clId="{311E220B-967F-48D1-B4FB-9904D0590F7A}" dt="2023-08-09T10:00:27.157" v="360" actId="20577"/>
        <pc:sldMkLst>
          <pc:docMk/>
          <pc:sldMk cId="0" sldId="282"/>
        </pc:sldMkLst>
        <pc:spChg chg="mod">
          <ac:chgData name="vachana E" userId="aa285998d1b4ccd4" providerId="LiveId" clId="{311E220B-967F-48D1-B4FB-9904D0590F7A}" dt="2023-08-09T10:00:27.157" v="360" actId="20577"/>
          <ac:spMkLst>
            <pc:docMk/>
            <pc:sldMk cId="0" sldId="282"/>
            <ac:spMk id="452" creationId="{00000000-0000-0000-0000-000000000000}"/>
          </ac:spMkLst>
        </pc:spChg>
      </pc:sldChg>
      <pc:sldChg chg="del">
        <pc:chgData name="vachana E" userId="aa285998d1b4ccd4" providerId="LiveId" clId="{311E220B-967F-48D1-B4FB-9904D0590F7A}" dt="2023-08-10T06:58:17.600" v="379" actId="2696"/>
        <pc:sldMkLst>
          <pc:docMk/>
          <pc:sldMk cId="2835127111" sldId="285"/>
        </pc:sldMkLst>
      </pc:sldChg>
      <pc:sldChg chg="addSp modSp new mod">
        <pc:chgData name="vachana E" userId="aa285998d1b4ccd4" providerId="LiveId" clId="{311E220B-967F-48D1-B4FB-9904D0590F7A}" dt="2023-08-09T07:25:15.071" v="89" actId="1076"/>
        <pc:sldMkLst>
          <pc:docMk/>
          <pc:sldMk cId="2472436985" sldId="286"/>
        </pc:sldMkLst>
        <pc:spChg chg="mod">
          <ac:chgData name="vachana E" userId="aa285998d1b4ccd4" providerId="LiveId" clId="{311E220B-967F-48D1-B4FB-9904D0590F7A}" dt="2023-08-09T07:25:10.848" v="88" actId="1076"/>
          <ac:spMkLst>
            <pc:docMk/>
            <pc:sldMk cId="2472436985" sldId="286"/>
            <ac:spMk id="2" creationId="{A81F6396-6F15-A6DA-A992-72EC1F76C8B6}"/>
          </ac:spMkLst>
        </pc:spChg>
        <pc:picChg chg="add mod">
          <ac:chgData name="vachana E" userId="aa285998d1b4ccd4" providerId="LiveId" clId="{311E220B-967F-48D1-B4FB-9904D0590F7A}" dt="2023-08-09T07:25:15.071" v="89" actId="1076"/>
          <ac:picMkLst>
            <pc:docMk/>
            <pc:sldMk cId="2472436985" sldId="286"/>
            <ac:picMk id="4" creationId="{0761194E-D2E7-2997-7423-6E091A6CAC2B}"/>
          </ac:picMkLst>
        </pc:picChg>
      </pc:sldChg>
      <pc:sldChg chg="addSp modSp new">
        <pc:chgData name="vachana E" userId="aa285998d1b4ccd4" providerId="LiveId" clId="{311E220B-967F-48D1-B4FB-9904D0590F7A}" dt="2023-08-10T06:54:57.985" v="365"/>
        <pc:sldMkLst>
          <pc:docMk/>
          <pc:sldMk cId="3310884092" sldId="287"/>
        </pc:sldMkLst>
        <pc:picChg chg="add mod">
          <ac:chgData name="vachana E" userId="aa285998d1b4ccd4" providerId="LiveId" clId="{311E220B-967F-48D1-B4FB-9904D0590F7A}" dt="2023-08-10T06:54:48.056" v="364"/>
          <ac:picMkLst>
            <pc:docMk/>
            <pc:sldMk cId="3310884092" sldId="287"/>
            <ac:picMk id="2" creationId="{86AE676D-F261-A3C5-7CC6-0463584A69E9}"/>
          </ac:picMkLst>
        </pc:picChg>
        <pc:picChg chg="add mod">
          <ac:chgData name="vachana E" userId="aa285998d1b4ccd4" providerId="LiveId" clId="{311E220B-967F-48D1-B4FB-9904D0590F7A}" dt="2023-08-10T06:54:57.985" v="365"/>
          <ac:picMkLst>
            <pc:docMk/>
            <pc:sldMk cId="3310884092" sldId="287"/>
            <ac:picMk id="3" creationId="{35FCC3F8-11F9-AB24-F892-55B8F9E5DE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127216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216893" name="Google Shape;212721689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7216894" name="Google Shape;212721689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216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216896" name="Google Shape;2127216896;g6df4f5d74d91ae3e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7216897" name="Google Shape;2127216897;g6df4f5d74d91ae3e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7036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7036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F08A6535-02D1-4D82-899D-D63687CE4506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D5C36B25-E71B-438A-B15C-74AFE7E8CA06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51900B26-CF12-4DCA-953A-99E3BB3AE4A5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52018601-E75C-4E0F-8B83-600217B099FA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09BF21E5-F3B6-4413-85F3-4C59805B177D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7036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FB5E3B7E-38DB-450A-B626-1458A7DE9D51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3483B48F-0AB1-4B42-82B9-CB41A33F3ABE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5CBFBC07-82A0-43BF-97E8-30FC9F665B7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53047A64-E5BB-44B5-B16B-A88E7DB85E8A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8E53881F-987E-4A9C-828D-4844734E3DDE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31EB5246-38ED-4765-80A5-515DA7F55FD1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5883676B-F19A-4914-B013-8B7001E06ACD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7036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506C2E63-4889-4BB3-AC0D-1D58BD541213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0EECB4EA-E2AC-45EE-82C8-0FD0508F2F20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A1AE989B-5108-46C9-ADB8-7ED178F69BC6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9240166A-5D61-4624-8B66-B04C4F56977E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2019B580-EF97-40FA-9C70-1E1552C65477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7036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889BE930-6D46-40D0-80FE-ED0959FC0741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BBC1E333-1DF9-4C66-A4E5-8BC19F8475BF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380613F8-AC8D-41B9-8525-E451ECCB9309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2B8C7232-9526-4AE2-816A-A8B3B0ED68E4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25FB29F8-9824-4FFB-B166-C4BA89D5BAE2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0B84CC0E-4446-4D3F-94C0-B2C202C92818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7036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C92D97C7-6B04-4DEA-AB62-8CEC472C1356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E66F89BE-60AC-4296-B47C-EF97E88206AB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BD064C1D-C9B3-4378-98E3-2557D82F7568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09BFB571-12D0-4D94-88BC-B6AD8838EB7F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EF169BA5-2BE4-48DE-947F-988824C037CC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4829B05B-736D-43FF-90BF-07E2BB3AD758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7036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946EDF93-D2F6-4DD9-BB38-5B04D9B06634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2355E689-D267-49FC-B044-6FDA0F10640C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B87DE401-1699-44C5-8509-68C3BD65BB9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D1C07734-6045-443F-A654-8F2AB52BC1A4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D514CAB6-EC1C-4B5A-9219-5AA303C939B3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3940D769-41B1-4640-B256-C79D02CCA1D9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F048A700-A0EB-4002-B720-DF80FACB552F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1A218BF7-6B58-42FE-962D-DCA2F7E04AE0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6A5448C8-B07B-4A66-BB62-3CD55E107F6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E060D247-EC23-4AEC-93CC-CD7C8BEB3D67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C65B2DE8-2235-4B73-830E-838688164571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641FA19D-5714-49B7-9D4E-B04FA7847C6F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7036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6B9AF518-6006-4B50-9476-96031157402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E38EC445-1857-4E82-B2D0-01B984411EFF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0D08B8F2-3FD8-41C3-B9DC-F3820A02E12F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1F4D6517-2F8F-4EDA-9148-526EF5F2CBC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43114DD7-40B6-4C5F-9192-7919FD38EF2C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3E4B8B5B-A687-4375-85F0-76482EE5743B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55F6C82F-6FD6-4FD9-B045-D564E6E9AD1B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66B8B0FC-47BE-406A-A52D-59D8BB9C02B2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53173ACA-EB5A-4368-9A2B-3ED8CB2E1706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FC3A7410-3162-4BD2-8261-FE254545CE6B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DE263766-701E-4D40-AB40-01FE62FEDF6F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A6D2CE80-ABA2-4E46-A374-7C11FD22F621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7036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AA94E795-DE50-4907-B865-D0B706848C9C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5CDCC2F9-C0B9-44F0-B1AC-0EDEECC445EC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F2966278-C86D-41EA-8E8D-685531B1991A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BC011468-A214-4AC1-82EF-8D4348C0A30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8D823751-007D-498C-96CF-5C2F8A6F4034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2071CA15-7E8B-45CF-9529-3A13F6994ECB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44109682-5DFB-44E4-9A1E-ABAEDEFCDF7B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>
            <a:cxnSpLocks/>
          </p:cNvCxnSpPr>
          <p:nvPr/>
        </p:nvCxnSpPr>
        <p:spPr bwMode="auto">
          <a:xfrm>
            <a:off x="0" y="6324480"/>
            <a:ext cx="12192120" cy="360"/>
          </a:xfrm>
          <a:prstGeom prst="straightConnector1">
            <a:avLst/>
          </a:prstGeom>
          <a:ln w="15875">
            <a:solidFill>
              <a:srgbClr val="543E34"/>
            </a:solidFill>
          </a:ln>
        </p:spPr>
      </p:cxnSp>
      <p:sp>
        <p:nvSpPr>
          <p:cNvPr id="8" name="Freeform: Shape 28"/>
          <p:cNvSpPr/>
          <p:nvPr/>
        </p:nvSpPr>
        <p:spPr bwMode="auto">
          <a:xfrm>
            <a:off x="7443360" y="1841759"/>
            <a:ext cx="4748400" cy="5015880"/>
          </a:xfrm>
          <a:custGeom>
            <a:avLst/>
            <a:gdLst>
              <a:gd name="textAreaLeft" fmla="*/ 0 w 4748400"/>
              <a:gd name="textAreaRight" fmla="*/ 4748760 w 4748400"/>
              <a:gd name="textAreaTop" fmla="*/ 0 h 5015880"/>
              <a:gd name="textAreaBottom" fmla="*/ 5016240 h 5015880"/>
            </a:gdLst>
            <a:ahLst/>
            <a:cxnLst/>
            <a:rect l="textAreaLeft" t="textAreaTop" r="textAreaRight" b="textAreaBottom"/>
            <a:pathLst>
              <a:path w="4748735" h="5016187" extrusionOk="0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8999"/>
            </a:schemeClr>
          </a:solidFill>
          <a:ln w="27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solidFill>
                <a:schemeClr val="lt1"/>
              </a:solidFill>
              <a:latin typeface="Gill Sans Nova Light"/>
            </a:endParaRPr>
          </a:p>
        </p:txBody>
      </p:sp>
      <p:sp>
        <p:nvSpPr>
          <p:cNvPr id="2" name="Freeform: Shape 6"/>
          <p:cNvSpPr/>
          <p:nvPr/>
        </p:nvSpPr>
        <p:spPr bwMode="auto">
          <a:xfrm rot="5400000">
            <a:off x="6993720" y="2334240"/>
            <a:ext cx="2225160" cy="7007039"/>
          </a:xfrm>
          <a:custGeom>
            <a:avLst/>
            <a:gdLst>
              <a:gd name="textAreaLeft" fmla="*/ 0 w 2225160"/>
              <a:gd name="textAreaRight" fmla="*/ 2225520 w 2225160"/>
              <a:gd name="textAreaTop" fmla="*/ 0 h 7007040"/>
              <a:gd name="textAreaBottom" fmla="*/ 7007400 h 7007040"/>
            </a:gdLst>
            <a:ahLst/>
            <a:cxnLst/>
            <a:rect l="textAreaLeft" t="textAreaTop" r="textAreaRight" b="textAreaBottom"/>
            <a:pathLst>
              <a:path w="1678579" h="5460561" extrusionOk="0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>
            <a:solidFill>
              <a:srgbClr val="FEF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" name="Freeform: Shape 33"/>
          <p:cNvSpPr/>
          <p:nvPr/>
        </p:nvSpPr>
        <p:spPr bwMode="auto">
          <a:xfrm>
            <a:off x="0" y="0"/>
            <a:ext cx="5880240" cy="6074640"/>
          </a:xfrm>
          <a:custGeom>
            <a:avLst/>
            <a:gdLst>
              <a:gd name="textAreaLeft" fmla="*/ 0 w 5880240"/>
              <a:gd name="textAreaRight" fmla="*/ 5880600 w 5880240"/>
              <a:gd name="textAreaTop" fmla="*/ 0 h 6074640"/>
              <a:gd name="textAreaBottom" fmla="*/ 6075000 h 6074640"/>
            </a:gdLst>
            <a:ahLst/>
            <a:cxnLst/>
            <a:rect l="textAreaLeft" t="textAreaTop" r="textAreaRight" b="textAreaBottom"/>
            <a:pathLst>
              <a:path w="5880649" h="6075137" extrusionOk="0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  <a:defRPr/>
            </a:pPr>
            <a:r>
              <a:rPr lang="en-US" sz="6000" b="0" strike="noStrike" spc="-1">
                <a:solidFill>
                  <a:srgbClr val="543E34"/>
                </a:solidFill>
                <a:latin typeface="Sagona Book"/>
              </a:rPr>
              <a:t>click to edit master title style</a:t>
            </a:r>
            <a:endParaRPr lang="en-US" sz="60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5" name="Freeform: Shape 22"/>
          <p:cNvSpPr/>
          <p:nvPr/>
        </p:nvSpPr>
        <p:spPr bwMode="auto">
          <a:xfrm>
            <a:off x="0" y="0"/>
            <a:ext cx="5137200" cy="3723120"/>
          </a:xfrm>
          <a:custGeom>
            <a:avLst/>
            <a:gdLst>
              <a:gd name="textAreaLeft" fmla="*/ 0 w 5137200"/>
              <a:gd name="textAreaRight" fmla="*/ 5137560 w 5137200"/>
              <a:gd name="textAreaTop" fmla="*/ 0 h 3723120"/>
              <a:gd name="textAreaBottom" fmla="*/ 3723480 h 3723120"/>
            </a:gdLst>
            <a:ahLst/>
            <a:cxnLst/>
            <a:rect l="textAreaLeft" t="textAreaTop" r="textAreaRight" b="textAreaBottom"/>
            <a:pathLst>
              <a:path w="5137691" h="3723310" extrusionOk="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543E34"/>
                </a:solidFill>
                <a:latin typeface="Gill Sans Nova Light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3" name="Straight Connector 7"/>
          <p:cNvCxnSpPr>
            <a:cxnSpLocks/>
          </p:cNvCxnSpPr>
          <p:nvPr/>
        </p:nvCxnSpPr>
        <p:spPr bwMode="auto">
          <a:xfrm>
            <a:off x="0" y="6324480"/>
            <a:ext cx="12192120" cy="360"/>
          </a:xfrm>
          <a:prstGeom prst="straightConnector1">
            <a:avLst/>
          </a:prstGeom>
          <a:ln w="15875">
            <a:solidFill>
              <a:srgbClr val="543E34"/>
            </a:solidFill>
          </a:ln>
        </p:spPr>
      </p:cxnSp>
      <p:sp>
        <p:nvSpPr>
          <p:cNvPr id="44" name="Freeform: Shape 27"/>
          <p:cNvSpPr/>
          <p:nvPr/>
        </p:nvSpPr>
        <p:spPr bwMode="auto">
          <a:xfrm>
            <a:off x="0" y="0"/>
            <a:ext cx="7067520" cy="6857640"/>
          </a:xfrm>
          <a:custGeom>
            <a:avLst/>
            <a:gdLst>
              <a:gd name="textAreaLeft" fmla="*/ 0 w 7067520"/>
              <a:gd name="textAreaRight" fmla="*/ 7067880 w 70675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7067730" h="6858000" extrusionOk="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8999"/>
            </a:schemeClr>
          </a:solidFill>
          <a:ln w="3024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 bwMode="auto">
          <a:xfrm>
            <a:off x="704520" y="2788560"/>
            <a:ext cx="62290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  <a:defRPr/>
            </a:pPr>
            <a:r>
              <a:rPr lang="en-US" sz="6000" b="0" strike="noStrike" spc="-1">
                <a:solidFill>
                  <a:schemeClr val="accent1"/>
                </a:solidFill>
                <a:latin typeface="Sagona Book"/>
              </a:rPr>
              <a:t>click to edit master title style</a:t>
            </a:r>
            <a:endParaRPr lang="en-US" sz="60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 bwMode="auto">
          <a:xfrm>
            <a:off x="7790760" y="1170360"/>
            <a:ext cx="4132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2400" b="0" strike="noStrike" cap="all" spc="-1">
                <a:solidFill>
                  <a:srgbClr val="543E34"/>
                </a:solidFill>
                <a:latin typeface="Gill Sans Nova Light"/>
              </a:rPr>
              <a:t>Click to edit Master text styles</a:t>
            </a:r>
            <a:endParaRPr lang="en-US" sz="2400" b="0" strike="noStrike" spc="-1">
              <a:solidFill>
                <a:srgbClr val="543E34"/>
              </a:solidFill>
              <a:latin typeface="Gill Sans Nova Light"/>
            </a:endParaRPr>
          </a:p>
          <a:p>
            <a:pPr marL="457200" indent="0" algn="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Sagona Book"/>
              </a:rPr>
              <a:t>Second level</a:t>
            </a: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  <a:p>
            <a:pPr marL="914400" indent="0" algn="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Third level</a:t>
            </a:r>
          </a:p>
          <a:p>
            <a:pPr marL="1371600" indent="0" algn="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Fourth level</a:t>
            </a:r>
          </a:p>
          <a:p>
            <a:pPr marL="1828800" indent="0" algn="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Fifth level</a:t>
            </a:r>
          </a:p>
        </p:txBody>
      </p:sp>
      <p:sp>
        <p:nvSpPr>
          <p:cNvPr id="47" name="Freeform: Shape 24"/>
          <p:cNvSpPr/>
          <p:nvPr/>
        </p:nvSpPr>
        <p:spPr bwMode="auto">
          <a:xfrm>
            <a:off x="0" y="180360"/>
            <a:ext cx="5327640" cy="3000960"/>
          </a:xfrm>
          <a:custGeom>
            <a:avLst/>
            <a:gdLst>
              <a:gd name="textAreaLeft" fmla="*/ 0 w 5327640"/>
              <a:gd name="textAreaRight" fmla="*/ 5328000 w 5327640"/>
              <a:gd name="textAreaTop" fmla="*/ 0 h 3000960"/>
              <a:gd name="textAreaBottom" fmla="*/ 3001320 h 3000960"/>
            </a:gdLst>
            <a:ahLst/>
            <a:cxnLst/>
            <a:rect l="textAreaLeft" t="textAreaTop" r="textAreaRight" b="textAreaBottom"/>
            <a:pathLst>
              <a:path w="5327858" h="3001484" extrusionOk="0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8" name="Freeform: Shape 11"/>
          <p:cNvSpPr/>
          <p:nvPr/>
        </p:nvSpPr>
        <p:spPr bwMode="auto">
          <a:xfrm>
            <a:off x="1798560" y="5597640"/>
            <a:ext cx="2429640" cy="1293840"/>
          </a:xfrm>
          <a:custGeom>
            <a:avLst/>
            <a:gdLst>
              <a:gd name="textAreaLeft" fmla="*/ 0 w 2429640"/>
              <a:gd name="textAreaRight" fmla="*/ 2430000 w 2429640"/>
              <a:gd name="textAreaTop" fmla="*/ 0 h 1293840"/>
              <a:gd name="textAreaBottom" fmla="*/ 1294200 h 1293840"/>
            </a:gdLst>
            <a:ahLst/>
            <a:cxnLst/>
            <a:rect l="textAreaLeft" t="textAreaTop" r="textAreaRight" b="textAreaBottom"/>
            <a:pathLst>
              <a:path w="2430115" h="1294338" extrusionOk="0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>
            <a:solidFill>
              <a:srgbClr val="FEF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49" name="Freeform: Shape 25"/>
          <p:cNvSpPr/>
          <p:nvPr/>
        </p:nvSpPr>
        <p:spPr bwMode="auto">
          <a:xfrm>
            <a:off x="-10800" y="3988440"/>
            <a:ext cx="2469240" cy="2893320"/>
          </a:xfrm>
          <a:custGeom>
            <a:avLst/>
            <a:gdLst>
              <a:gd name="textAreaLeft" fmla="*/ 0 w 2469240"/>
              <a:gd name="textAreaRight" fmla="*/ 2469600 w 2469240"/>
              <a:gd name="textAreaTop" fmla="*/ 0 h 2893320"/>
              <a:gd name="textAreaBottom" fmla="*/ 2893680 h 2893320"/>
            </a:gdLst>
            <a:ahLst/>
            <a:cxnLst/>
            <a:rect l="textAreaLeft" t="textAreaTop" r="textAreaRight" b="textAreaBottom"/>
            <a:pathLst>
              <a:path w="2469462" h="2893553" extrusionOk="0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>
            <a:solidFill>
              <a:srgbClr val="FEF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6" name="Straight Connector 7"/>
          <p:cNvCxnSpPr>
            <a:cxnSpLocks/>
          </p:cNvCxnSpPr>
          <p:nvPr/>
        </p:nvCxnSpPr>
        <p:spPr bwMode="auto">
          <a:xfrm>
            <a:off x="0" y="6324480"/>
            <a:ext cx="12192120" cy="360"/>
          </a:xfrm>
          <a:prstGeom prst="straightConnector1">
            <a:avLst/>
          </a:prstGeom>
          <a:ln w="15875">
            <a:solidFill>
              <a:srgbClr val="543E34"/>
            </a:solidFill>
          </a:ln>
        </p:spPr>
      </p:cxnSp>
      <p:sp>
        <p:nvSpPr>
          <p:cNvPr id="87" name="PlaceHolder 1"/>
          <p:cNvSpPr>
            <a:spLocks noGrp="1"/>
          </p:cNvSpPr>
          <p:nvPr>
            <p:ph type="title"/>
          </p:nvPr>
        </p:nvSpPr>
        <p:spPr bwMode="auto">
          <a:xfrm>
            <a:off x="576000" y="704160"/>
            <a:ext cx="6502320" cy="67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  <a:defRPr/>
            </a:pPr>
            <a:r>
              <a:rPr lang="en-US" sz="4800" b="0" strike="noStrike" spc="-1">
                <a:solidFill>
                  <a:srgbClr val="543E34"/>
                </a:solidFill>
                <a:latin typeface="Sagona Book"/>
              </a:rPr>
              <a:t>click to edit master title style</a:t>
            </a:r>
            <a:endParaRPr lang="en-US" sz="4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 bwMode="auto">
          <a:xfrm>
            <a:off x="576000" y="1947600"/>
            <a:ext cx="4571640" cy="407051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Click to edit Master text styles</a:t>
            </a:r>
          </a:p>
        </p:txBody>
      </p:sp>
      <p:pic>
        <p:nvPicPr>
          <p:cNvPr id="89" name="Picture 8" descr="Shape, circle&#10;&#10;Description automatically generated"/>
          <p:cNvPicPr/>
          <p:nvPr/>
        </p:nvPicPr>
        <p:blipFill>
          <a:blip r:embed="rId14"/>
          <a:srcRect r="30185" b="9727"/>
          <a:stretch/>
        </p:blipFill>
        <p:spPr bwMode="auto">
          <a:xfrm>
            <a:off x="6768360" y="1316520"/>
            <a:ext cx="4726800" cy="4997880"/>
          </a:xfrm>
          <a:prstGeom prst="rect">
            <a:avLst/>
          </a:prstGeom>
          <a:ln w="0">
            <a:noFill/>
          </a:ln>
        </p:spPr>
      </p:pic>
      <p:sp>
        <p:nvSpPr>
          <p:cNvPr id="90" name="Freeform: Shape 17"/>
          <p:cNvSpPr/>
          <p:nvPr/>
        </p:nvSpPr>
        <p:spPr bwMode="auto">
          <a:xfrm>
            <a:off x="7078680" y="0"/>
            <a:ext cx="5113080" cy="6162480"/>
          </a:xfrm>
          <a:custGeom>
            <a:avLst/>
            <a:gdLst>
              <a:gd name="textAreaLeft" fmla="*/ 0 w 5113080"/>
              <a:gd name="textAreaRight" fmla="*/ 5113440 w 5113080"/>
              <a:gd name="textAreaTop" fmla="*/ 0 h 6162480"/>
              <a:gd name="textAreaBottom" fmla="*/ 6162840 h 6162480"/>
            </a:gdLst>
            <a:ahLst/>
            <a:cxnLst/>
            <a:rect l="textAreaLeft" t="textAreaTop" r="textAreaRight" b="textAreaBottom"/>
            <a:pathLst>
              <a:path w="5113309" h="6162929" extrusionOk="0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 bwMode="auto">
          <a:xfrm>
            <a:off x="7815600" y="0"/>
            <a:ext cx="4376160" cy="6018120"/>
          </a:xfrm>
          <a:prstGeom prst="rect">
            <a:avLst/>
          </a:prstGeom>
          <a:solidFill>
            <a:srgbClr val="BFA388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543E34"/>
                </a:solidFill>
                <a:latin typeface="Gill Sans Nova Light"/>
              </a:rPr>
              <a:t>Click icon to add picture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dt" idx="1"/>
          </p:nvPr>
        </p:nvSpPr>
        <p:spPr bwMode="auto">
          <a:xfrm>
            <a:off x="365760" y="6464880"/>
            <a:ext cx="98712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2"/>
          </p:nvPr>
        </p:nvSpPr>
        <p:spPr bwMode="auto">
          <a:xfrm>
            <a:off x="4380120" y="6464880"/>
            <a:ext cx="343764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 algn="ctr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3"/>
          </p:nvPr>
        </p:nvSpPr>
        <p:spPr bwMode="auto">
          <a:xfrm>
            <a:off x="11027520" y="6464880"/>
            <a:ext cx="98712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91A4A3F1-81BC-49FE-B854-97DF33B6CF7D}" type="slidenum"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31" name="Straight Connector 7"/>
          <p:cNvCxnSpPr>
            <a:cxnSpLocks/>
          </p:cNvCxnSpPr>
          <p:nvPr/>
        </p:nvCxnSpPr>
        <p:spPr bwMode="auto">
          <a:xfrm>
            <a:off x="0" y="6324480"/>
            <a:ext cx="12192120" cy="360"/>
          </a:xfrm>
          <a:prstGeom prst="straightConnector1">
            <a:avLst/>
          </a:prstGeom>
          <a:ln w="15875">
            <a:solidFill>
              <a:srgbClr val="543E34"/>
            </a:solidFill>
          </a:ln>
        </p:spPr>
      </p:cxnSp>
      <p:sp>
        <p:nvSpPr>
          <p:cNvPr id="132" name="Freeform: Shape 24"/>
          <p:cNvSpPr/>
          <p:nvPr/>
        </p:nvSpPr>
        <p:spPr bwMode="auto">
          <a:xfrm>
            <a:off x="0" y="1454400"/>
            <a:ext cx="7279560" cy="5403240"/>
          </a:xfrm>
          <a:custGeom>
            <a:avLst/>
            <a:gdLst>
              <a:gd name="textAreaLeft" fmla="*/ 0 w 7279560"/>
              <a:gd name="textAreaRight" fmla="*/ 7279920 w 7279560"/>
              <a:gd name="textAreaTop" fmla="*/ 0 h 5403240"/>
              <a:gd name="textAreaBottom" fmla="*/ 5403600 h 5403240"/>
            </a:gdLst>
            <a:ahLst/>
            <a:cxnLst/>
            <a:rect l="textAreaLeft" t="textAreaTop" r="textAreaRight" b="textAreaBottom"/>
            <a:pathLst>
              <a:path w="7279953" h="5403446" extrusionOk="0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 bwMode="auto">
          <a:xfrm>
            <a:off x="2560320" y="3078360"/>
            <a:ext cx="4840200" cy="177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  <a:defRPr/>
            </a:pPr>
            <a:r>
              <a:rPr lang="en-US" sz="6000" b="0" strike="noStrike" spc="-1">
                <a:solidFill>
                  <a:schemeClr val="accent1"/>
                </a:solidFill>
                <a:latin typeface="Sagona Book"/>
              </a:rPr>
              <a:t>click to edit master title style</a:t>
            </a:r>
            <a:endParaRPr lang="en-US" sz="60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 bwMode="auto">
          <a:xfrm>
            <a:off x="2560320" y="4852080"/>
            <a:ext cx="4840200" cy="55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2400" b="0" strike="noStrike" spc="-1">
                <a:solidFill>
                  <a:schemeClr val="accent1"/>
                </a:solidFill>
                <a:latin typeface="Gill Sans Nova Light"/>
              </a:rPr>
              <a:t>Click to edit Master text styles</a:t>
            </a:r>
            <a:endParaRPr lang="en-US" sz="24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35" name="Freeform: Shape 18"/>
          <p:cNvSpPr/>
          <p:nvPr/>
        </p:nvSpPr>
        <p:spPr bwMode="auto">
          <a:xfrm>
            <a:off x="0" y="0"/>
            <a:ext cx="5306400" cy="4114440"/>
          </a:xfrm>
          <a:custGeom>
            <a:avLst/>
            <a:gdLst>
              <a:gd name="textAreaLeft" fmla="*/ 0 w 5306400"/>
              <a:gd name="textAreaRight" fmla="*/ 5306760 w 5306400"/>
              <a:gd name="textAreaTop" fmla="*/ 0 h 4114440"/>
              <a:gd name="textAreaBottom" fmla="*/ 4114800 h 4114440"/>
            </a:gdLst>
            <a:ahLst/>
            <a:cxnLst/>
            <a:rect l="textAreaLeft" t="textAreaTop" r="textAreaRight" b="textAreaBottom"/>
            <a:pathLst>
              <a:path w="5306847" h="4114703" extrusionOk="0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36" name="Freeform: Shape 12"/>
          <p:cNvSpPr/>
          <p:nvPr/>
        </p:nvSpPr>
        <p:spPr bwMode="auto">
          <a:xfrm>
            <a:off x="5790240" y="0"/>
            <a:ext cx="6401520" cy="6857640"/>
          </a:xfrm>
          <a:custGeom>
            <a:avLst/>
            <a:gdLst>
              <a:gd name="textAreaLeft" fmla="*/ 0 w 6401520"/>
              <a:gd name="textAreaRight" fmla="*/ 6401880 w 64015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6401718" h="6857999" extrusionOk="0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37" name="Freeform: Shape 27"/>
          <p:cNvSpPr/>
          <p:nvPr/>
        </p:nvSpPr>
        <p:spPr bwMode="auto">
          <a:xfrm>
            <a:off x="4749480" y="5750280"/>
            <a:ext cx="5272920" cy="1168920"/>
          </a:xfrm>
          <a:custGeom>
            <a:avLst/>
            <a:gdLst>
              <a:gd name="textAreaLeft" fmla="*/ 0 w 5272920"/>
              <a:gd name="textAreaRight" fmla="*/ 5273280 w 5272920"/>
              <a:gd name="textAreaTop" fmla="*/ 0 h 1168920"/>
              <a:gd name="textAreaBottom" fmla="*/ 1169280 h 1168920"/>
            </a:gdLst>
            <a:ahLst/>
            <a:cxnLst/>
            <a:rect l="textAreaLeft" t="textAreaTop" r="textAreaRight" b="textAreaBottom"/>
            <a:pathLst>
              <a:path w="5273226" h="1169180" extrusionOk="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>
            <a:solidFill>
              <a:srgbClr val="FEF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38" name="Freeform: Shape 29"/>
          <p:cNvSpPr/>
          <p:nvPr/>
        </p:nvSpPr>
        <p:spPr bwMode="auto">
          <a:xfrm>
            <a:off x="8006760" y="3200760"/>
            <a:ext cx="4200480" cy="3685320"/>
          </a:xfrm>
          <a:custGeom>
            <a:avLst/>
            <a:gdLst>
              <a:gd name="textAreaLeft" fmla="*/ 0 w 4200480"/>
              <a:gd name="textAreaRight" fmla="*/ 4200840 w 4200480"/>
              <a:gd name="textAreaTop" fmla="*/ 0 h 3685320"/>
              <a:gd name="textAreaBottom" fmla="*/ 3685680 h 3685320"/>
            </a:gdLst>
            <a:ahLst/>
            <a:cxnLst/>
            <a:rect l="textAreaLeft" t="textAreaTop" r="textAreaRight" b="textAreaBottom"/>
            <a:pathLst>
              <a:path w="4200862" h="3685693" extrusionOk="0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>
            <a:solidFill>
              <a:srgbClr val="FEF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5" name="Straight Connector 7"/>
          <p:cNvCxnSpPr>
            <a:cxnSpLocks/>
          </p:cNvCxnSpPr>
          <p:nvPr/>
        </p:nvCxnSpPr>
        <p:spPr bwMode="auto">
          <a:xfrm>
            <a:off x="0" y="6324480"/>
            <a:ext cx="12192120" cy="360"/>
          </a:xfrm>
          <a:prstGeom prst="straightConnector1">
            <a:avLst/>
          </a:prstGeom>
          <a:ln w="15875">
            <a:solidFill>
              <a:srgbClr val="543E34"/>
            </a:solidFill>
          </a:ln>
        </p:spPr>
      </p:cxnSp>
      <p:sp>
        <p:nvSpPr>
          <p:cNvPr id="176" name="Freeform: Shape 16"/>
          <p:cNvSpPr/>
          <p:nvPr/>
        </p:nvSpPr>
        <p:spPr bwMode="auto">
          <a:xfrm>
            <a:off x="8645760" y="0"/>
            <a:ext cx="3545640" cy="4669560"/>
          </a:xfrm>
          <a:custGeom>
            <a:avLst/>
            <a:gdLst>
              <a:gd name="textAreaLeft" fmla="*/ 0 w 3545640"/>
              <a:gd name="textAreaRight" fmla="*/ 3546000 w 3545640"/>
              <a:gd name="textAreaTop" fmla="*/ 0 h 4669560"/>
              <a:gd name="textAreaBottom" fmla="*/ 4669920 h 4669560"/>
            </a:gdLst>
            <a:ahLst/>
            <a:cxnLst/>
            <a:rect l="textAreaLeft" t="textAreaTop" r="textAreaRight" b="textAreaBottom"/>
            <a:pathLst>
              <a:path w="3546175" h="4669896" extrusionOk="0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77" name="Freeform: Shape 22"/>
          <p:cNvSpPr/>
          <p:nvPr/>
        </p:nvSpPr>
        <p:spPr bwMode="auto">
          <a:xfrm>
            <a:off x="9843480" y="1681920"/>
            <a:ext cx="2357280" cy="5184720"/>
          </a:xfrm>
          <a:custGeom>
            <a:avLst/>
            <a:gdLst>
              <a:gd name="textAreaLeft" fmla="*/ 0 w 2357280"/>
              <a:gd name="textAreaRight" fmla="*/ 2357640 w 2357280"/>
              <a:gd name="textAreaTop" fmla="*/ 0 h 5184720"/>
              <a:gd name="textAreaBottom" fmla="*/ 5185080 h 5184720"/>
            </a:gdLst>
            <a:ahLst/>
            <a:cxnLst/>
            <a:rect l="textAreaLeft" t="textAreaTop" r="textAreaRight" b="textAreaBottom"/>
            <a:pathLst>
              <a:path w="2304475" h="5150921" extrusionOk="0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>
            <a:solidFill>
              <a:srgbClr val="FEF3ED">
                <a:alpha val="50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 bwMode="auto">
          <a:xfrm>
            <a:off x="576000" y="704160"/>
            <a:ext cx="10515240" cy="67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  <a:defRPr/>
            </a:pPr>
            <a:r>
              <a:rPr lang="en-US" sz="4800" b="0" strike="noStrike" spc="-1">
                <a:solidFill>
                  <a:srgbClr val="543E34"/>
                </a:solidFill>
                <a:latin typeface="Sagona Book"/>
              </a:rPr>
              <a:t>click to edit master title style	</a:t>
            </a:r>
            <a:endParaRPr lang="en-US" sz="4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 bwMode="auto">
          <a:xfrm>
            <a:off x="576000" y="1901880"/>
            <a:ext cx="9363240" cy="387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543E34"/>
                </a:solidFill>
                <a:latin typeface="Gill Sans Nova Light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543E34"/>
                </a:solidFill>
                <a:latin typeface="Gill Sans Nova Light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Fifth level</a:t>
            </a:r>
          </a:p>
        </p:txBody>
      </p:sp>
      <p:sp>
        <p:nvSpPr>
          <p:cNvPr id="180" name="PlaceHolder 3"/>
          <p:cNvSpPr>
            <a:spLocks noGrp="1"/>
          </p:cNvSpPr>
          <p:nvPr>
            <p:ph type="dt" idx="4"/>
          </p:nvPr>
        </p:nvSpPr>
        <p:spPr bwMode="auto">
          <a:xfrm>
            <a:off x="365760" y="6464880"/>
            <a:ext cx="98712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ftr" idx="5"/>
          </p:nvPr>
        </p:nvSpPr>
        <p:spPr bwMode="auto">
          <a:xfrm>
            <a:off x="4380120" y="6464880"/>
            <a:ext cx="343764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 algn="ctr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sldNum" idx="6"/>
          </p:nvPr>
        </p:nvSpPr>
        <p:spPr bwMode="auto">
          <a:xfrm>
            <a:off x="11027520" y="6464880"/>
            <a:ext cx="98712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B55F8E6F-C539-4823-87B6-F985BF3010EF}" type="slidenum"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19" name="Straight Connector 7"/>
          <p:cNvCxnSpPr>
            <a:cxnSpLocks/>
          </p:cNvCxnSpPr>
          <p:nvPr/>
        </p:nvCxnSpPr>
        <p:spPr bwMode="auto">
          <a:xfrm>
            <a:off x="0" y="6324480"/>
            <a:ext cx="12192120" cy="360"/>
          </a:xfrm>
          <a:prstGeom prst="straightConnector1">
            <a:avLst/>
          </a:prstGeom>
          <a:ln w="15875">
            <a:solidFill>
              <a:srgbClr val="543E34"/>
            </a:solidFill>
          </a:ln>
        </p:spPr>
      </p:cxnSp>
      <p:sp>
        <p:nvSpPr>
          <p:cNvPr id="220" name="PlaceHolder 1"/>
          <p:cNvSpPr>
            <a:spLocks noGrp="1"/>
          </p:cNvSpPr>
          <p:nvPr>
            <p:ph type="title"/>
          </p:nvPr>
        </p:nvSpPr>
        <p:spPr bwMode="auto">
          <a:xfrm>
            <a:off x="576000" y="704160"/>
            <a:ext cx="10515240" cy="67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  <a:defRPr/>
            </a:pPr>
            <a:r>
              <a:rPr lang="en-US" sz="4800" b="0" strike="noStrike" spc="-1">
                <a:solidFill>
                  <a:srgbClr val="543E34"/>
                </a:solidFill>
                <a:latin typeface="Sagona Book"/>
              </a:rPr>
              <a:t>click to edit master title style	</a:t>
            </a:r>
            <a:endParaRPr lang="en-US" sz="4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 bwMode="auto">
          <a:xfrm>
            <a:off x="576000" y="1901880"/>
            <a:ext cx="9363240" cy="387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543E34"/>
                </a:solidFill>
                <a:latin typeface="Gill Sans Nova Light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543E34"/>
                </a:solidFill>
                <a:latin typeface="Gill Sans Nova Light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Fifth level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dt" idx="7"/>
          </p:nvPr>
        </p:nvSpPr>
        <p:spPr bwMode="auto">
          <a:xfrm>
            <a:off x="365760" y="6464880"/>
            <a:ext cx="98712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ftr" idx="8"/>
          </p:nvPr>
        </p:nvSpPr>
        <p:spPr bwMode="auto">
          <a:xfrm>
            <a:off x="4380120" y="6464880"/>
            <a:ext cx="343764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 algn="ctr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sldNum" idx="9"/>
          </p:nvPr>
        </p:nvSpPr>
        <p:spPr bwMode="auto">
          <a:xfrm>
            <a:off x="11027520" y="6464880"/>
            <a:ext cx="98712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7925C090-1F70-4E4F-9B76-7982A92FF57E}" type="slidenum"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Freeform: Shape 12"/>
          <p:cNvSpPr/>
          <p:nvPr/>
        </p:nvSpPr>
        <p:spPr bwMode="auto">
          <a:xfrm>
            <a:off x="4600800" y="0"/>
            <a:ext cx="7590960" cy="6857640"/>
          </a:xfrm>
          <a:custGeom>
            <a:avLst/>
            <a:gdLst>
              <a:gd name="textAreaLeft" fmla="*/ 0 w 7590960"/>
              <a:gd name="textAreaRight" fmla="*/ 7591320 w 75909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7591189" h="6858000" extrusionOk="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26" name="Freeform: Shape 18"/>
          <p:cNvSpPr/>
          <p:nvPr/>
        </p:nvSpPr>
        <p:spPr bwMode="auto">
          <a:xfrm>
            <a:off x="6134039" y="-30600"/>
            <a:ext cx="5047200" cy="6914880"/>
          </a:xfrm>
          <a:custGeom>
            <a:avLst/>
            <a:gdLst>
              <a:gd name="textAreaLeft" fmla="*/ 0 w 5047200"/>
              <a:gd name="textAreaRight" fmla="*/ 5047560 w 5047200"/>
              <a:gd name="textAreaTop" fmla="*/ 0 h 6914880"/>
              <a:gd name="textAreaBottom" fmla="*/ 6915240 h 6914880"/>
            </a:gdLst>
            <a:ahLst/>
            <a:cxnLst/>
            <a:rect l="textAreaLeft" t="textAreaTop" r="textAreaRight" b="textAreaBottom"/>
            <a:pathLst>
              <a:path w="5047481" h="6915258" extrusionOk="0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>
            <a:solidFill>
              <a:srgbClr val="FEF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63" name="Straight Connector 7"/>
          <p:cNvCxnSpPr>
            <a:cxnSpLocks/>
          </p:cNvCxnSpPr>
          <p:nvPr/>
        </p:nvCxnSpPr>
        <p:spPr bwMode="auto">
          <a:xfrm>
            <a:off x="0" y="6324480"/>
            <a:ext cx="12192120" cy="360"/>
          </a:xfrm>
          <a:prstGeom prst="straightConnector1">
            <a:avLst/>
          </a:prstGeom>
          <a:ln w="15875">
            <a:solidFill>
              <a:srgbClr val="543E34"/>
            </a:solidFill>
          </a:ln>
        </p:spPr>
      </p:cxnSp>
      <p:sp>
        <p:nvSpPr>
          <p:cNvPr id="264" name="Freeform: Shape 51"/>
          <p:cNvSpPr/>
          <p:nvPr/>
        </p:nvSpPr>
        <p:spPr bwMode="auto">
          <a:xfrm>
            <a:off x="0" y="0"/>
            <a:ext cx="3215880" cy="3480120"/>
          </a:xfrm>
          <a:custGeom>
            <a:avLst/>
            <a:gdLst>
              <a:gd name="textAreaLeft" fmla="*/ 0 w 3215880"/>
              <a:gd name="textAreaRight" fmla="*/ 3216240 w 3215880"/>
              <a:gd name="textAreaTop" fmla="*/ 0 h 3480120"/>
              <a:gd name="textAreaBottom" fmla="*/ 3480480 h 3480120"/>
            </a:gdLst>
            <a:ahLst/>
            <a:cxnLst/>
            <a:rect l="textAreaLeft" t="textAreaTop" r="textAreaRight" b="textAreaBottom"/>
            <a:pathLst>
              <a:path w="3216357" h="3480449" extrusionOk="0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solidFill>
                <a:schemeClr val="lt1"/>
              </a:solidFill>
              <a:latin typeface="Gill Sans Nova Light"/>
            </a:endParaRPr>
          </a:p>
        </p:txBody>
      </p:sp>
      <p:sp>
        <p:nvSpPr>
          <p:cNvPr id="265" name="Freeform: Shape 36"/>
          <p:cNvSpPr/>
          <p:nvPr/>
        </p:nvSpPr>
        <p:spPr bwMode="auto">
          <a:xfrm>
            <a:off x="8485560" y="1618920"/>
            <a:ext cx="3706200" cy="5229360"/>
          </a:xfrm>
          <a:custGeom>
            <a:avLst/>
            <a:gdLst>
              <a:gd name="textAreaLeft" fmla="*/ 0 w 3706200"/>
              <a:gd name="textAreaRight" fmla="*/ 3706560 w 3706200"/>
              <a:gd name="textAreaTop" fmla="*/ 0 h 5229360"/>
              <a:gd name="textAreaBottom" fmla="*/ 5229720 h 5229360"/>
            </a:gdLst>
            <a:ahLst/>
            <a:cxnLst/>
            <a:rect l="textAreaLeft" t="textAreaTop" r="textAreaRight" b="textAreaBottom"/>
            <a:pathLst>
              <a:path w="3706413" h="5229819" extrusionOk="0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dt" idx="10"/>
          </p:nvPr>
        </p:nvSpPr>
        <p:spPr bwMode="auto">
          <a:xfrm>
            <a:off x="365760" y="6464880"/>
            <a:ext cx="98712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ftr" idx="11"/>
          </p:nvPr>
        </p:nvSpPr>
        <p:spPr bwMode="auto">
          <a:xfrm>
            <a:off x="4380120" y="6464880"/>
            <a:ext cx="343764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 algn="ctr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12"/>
          </p:nvPr>
        </p:nvSpPr>
        <p:spPr bwMode="auto">
          <a:xfrm>
            <a:off x="11027520" y="6464880"/>
            <a:ext cx="98712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DF5B9970-452B-41E0-89FB-06C30BE3F044}" type="slidenum"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69" name="Graphic 25"/>
          <p:cNvPicPr/>
          <p:nvPr/>
        </p:nvPicPr>
        <p:blipFill>
          <a:blip r:embed="rId14"/>
          <a:stretch/>
        </p:blipFill>
        <p:spPr bwMode="auto">
          <a:xfrm>
            <a:off x="1411560" y="447840"/>
            <a:ext cx="2330280" cy="1898280"/>
          </a:xfrm>
          <a:prstGeom prst="rect">
            <a:avLst/>
          </a:prstGeom>
          <a:ln w="0">
            <a:noFill/>
          </a:ln>
        </p:spPr>
      </p:pic>
      <p:sp>
        <p:nvSpPr>
          <p:cNvPr id="270" name="PlaceHolder 4"/>
          <p:cNvSpPr>
            <a:spLocks noGrp="1"/>
          </p:cNvSpPr>
          <p:nvPr>
            <p:ph type="body"/>
          </p:nvPr>
        </p:nvSpPr>
        <p:spPr bwMode="auto">
          <a:xfrm>
            <a:off x="3278160" y="2739960"/>
            <a:ext cx="5687640" cy="2028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2400" b="0" strike="noStrike" spc="-1">
                <a:solidFill>
                  <a:srgbClr val="543E34"/>
                </a:solidFill>
                <a:latin typeface="Gill Sans Nova Light"/>
              </a:rPr>
              <a:t>Click to edit Master text styles</a:t>
            </a:r>
          </a:p>
        </p:txBody>
      </p:sp>
      <p:sp>
        <p:nvSpPr>
          <p:cNvPr id="271" name="PlaceHolder 5"/>
          <p:cNvSpPr>
            <a:spLocks noGrp="1"/>
          </p:cNvSpPr>
          <p:nvPr>
            <p:ph type="title"/>
          </p:nvPr>
        </p:nvSpPr>
        <p:spPr bwMode="auto">
          <a:xfrm>
            <a:off x="838080" y="1901880"/>
            <a:ext cx="10515240" cy="46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  <a:defRPr/>
            </a:pPr>
            <a:r>
              <a:rPr lang="en-US" sz="2400" b="0" strike="noStrike" cap="all" spc="-1">
                <a:solidFill>
                  <a:srgbClr val="543E34"/>
                </a:solidFill>
                <a:latin typeface="Gill Sans Nova"/>
              </a:rPr>
              <a:t>Click to edit Master title style</a:t>
            </a:r>
            <a:endParaRPr lang="en-US" sz="24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72" name="Freeform: Shape 21"/>
          <p:cNvSpPr/>
          <p:nvPr/>
        </p:nvSpPr>
        <p:spPr bwMode="auto">
          <a:xfrm>
            <a:off x="0" y="0"/>
            <a:ext cx="2476080" cy="3376800"/>
          </a:xfrm>
          <a:custGeom>
            <a:avLst/>
            <a:gdLst>
              <a:gd name="textAreaLeft" fmla="*/ 0 w 2476080"/>
              <a:gd name="textAreaRight" fmla="*/ 2476440 w 2476080"/>
              <a:gd name="textAreaTop" fmla="*/ 0 h 3376800"/>
              <a:gd name="textAreaBottom" fmla="*/ 3377160 h 3376800"/>
            </a:gdLst>
            <a:ahLst/>
            <a:cxnLst/>
            <a:rect l="textAreaLeft" t="textAreaTop" r="textAreaRight" b="textAreaBottom"/>
            <a:pathLst>
              <a:path w="2476443" h="3377247" extrusionOk="0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273" name="Freeform: Shape 15"/>
          <p:cNvSpPr/>
          <p:nvPr/>
        </p:nvSpPr>
        <p:spPr bwMode="auto">
          <a:xfrm>
            <a:off x="2032200" y="592920"/>
            <a:ext cx="8339760" cy="5016240"/>
          </a:xfrm>
          <a:custGeom>
            <a:avLst/>
            <a:gdLst>
              <a:gd name="textAreaLeft" fmla="*/ 0 w 8339760"/>
              <a:gd name="textAreaRight" fmla="*/ 8340120 w 8339760"/>
              <a:gd name="textAreaTop" fmla="*/ 0 h 5016240"/>
              <a:gd name="textAreaBottom" fmla="*/ 5016600 h 5016240"/>
            </a:gdLst>
            <a:ahLst/>
            <a:cxnLst/>
            <a:rect l="textAreaLeft" t="textAreaTop" r="textAreaRight" b="textAreaBottom"/>
            <a:pathLst>
              <a:path w="8339975" h="5016456" extrusionOk="0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>
            <a:solidFill>
              <a:srgbClr val="FEF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10" name="Straight Connector 7"/>
          <p:cNvCxnSpPr>
            <a:cxnSpLocks/>
          </p:cNvCxnSpPr>
          <p:nvPr/>
        </p:nvCxnSpPr>
        <p:spPr bwMode="auto">
          <a:xfrm>
            <a:off x="0" y="6324480"/>
            <a:ext cx="12192120" cy="360"/>
          </a:xfrm>
          <a:prstGeom prst="straightConnector1">
            <a:avLst/>
          </a:prstGeom>
          <a:ln w="15875">
            <a:solidFill>
              <a:srgbClr val="543E34"/>
            </a:solidFill>
          </a:ln>
        </p:spPr>
      </p:cxnSp>
      <p:sp>
        <p:nvSpPr>
          <p:cNvPr id="311" name="PlaceHolder 1"/>
          <p:cNvSpPr>
            <a:spLocks noGrp="1"/>
          </p:cNvSpPr>
          <p:nvPr>
            <p:ph type="title"/>
          </p:nvPr>
        </p:nvSpPr>
        <p:spPr bwMode="auto">
          <a:xfrm>
            <a:off x="576000" y="704160"/>
            <a:ext cx="10515240" cy="67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  <a:defRPr/>
            </a:pPr>
            <a:r>
              <a:rPr lang="en-US" sz="4800" b="0" strike="noStrike" spc="-1">
                <a:solidFill>
                  <a:srgbClr val="543E34"/>
                </a:solidFill>
                <a:latin typeface="Sagona Book"/>
              </a:rPr>
              <a:t>click to edit master title style	</a:t>
            </a:r>
            <a:endParaRPr lang="en-US" sz="4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12" name="Freeform: Shape 27"/>
          <p:cNvSpPr/>
          <p:nvPr/>
        </p:nvSpPr>
        <p:spPr bwMode="auto">
          <a:xfrm>
            <a:off x="0" y="1641240"/>
            <a:ext cx="12191760" cy="52164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16400"/>
              <a:gd name="textAreaBottom" fmla="*/ 5216760 h 5216400"/>
            </a:gdLst>
            <a:ahLst/>
            <a:cxnLst/>
            <a:rect l="textAreaLeft" t="textAreaTop" r="textAreaRight" b="textAreaBottom"/>
            <a:pathLst>
              <a:path w="12192000" h="5216762" extrusionOk="0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 bwMode="auto">
          <a:xfrm>
            <a:off x="536040" y="1691640"/>
            <a:ext cx="2424960" cy="3342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chemeClr val="accent1"/>
                </a:solidFill>
                <a:latin typeface="Gill Sans Nova Light"/>
              </a:rPr>
              <a:t>Click icon to add picture</a:t>
            </a: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 bwMode="auto">
          <a:xfrm>
            <a:off x="3444120" y="1691640"/>
            <a:ext cx="2424960" cy="3342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chemeClr val="accent1"/>
                </a:solidFill>
                <a:latin typeface="Gill Sans Nova Light"/>
              </a:rPr>
              <a:t>Click icon to add picture</a:t>
            </a: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 bwMode="auto">
          <a:xfrm>
            <a:off x="6352200" y="1691640"/>
            <a:ext cx="2424960" cy="3342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chemeClr val="accent1"/>
                </a:solidFill>
                <a:latin typeface="Gill Sans Nova Light"/>
              </a:rPr>
              <a:t>Click icon to add picture</a:t>
            </a: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 bwMode="auto">
          <a:xfrm>
            <a:off x="9260280" y="1691640"/>
            <a:ext cx="2424960" cy="3342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chemeClr val="accent1"/>
                </a:solidFill>
                <a:latin typeface="Gill Sans Nova Light"/>
              </a:rPr>
              <a:t>Click icon to add picture</a:t>
            </a: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 bwMode="auto">
          <a:xfrm>
            <a:off x="677879" y="5175360"/>
            <a:ext cx="24228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cap="all" spc="-1">
                <a:solidFill>
                  <a:srgbClr val="543E34"/>
                </a:solidFill>
                <a:latin typeface="Gill Sans Nova"/>
              </a:rPr>
              <a:t>Click to edit Master text styles</a:t>
            </a: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18" name="PlaceHolder 7"/>
          <p:cNvSpPr>
            <a:spLocks noGrp="1"/>
          </p:cNvSpPr>
          <p:nvPr>
            <p:ph type="body"/>
          </p:nvPr>
        </p:nvSpPr>
        <p:spPr bwMode="auto">
          <a:xfrm>
            <a:off x="3444120" y="5175360"/>
            <a:ext cx="24228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cap="all" spc="-1">
                <a:solidFill>
                  <a:srgbClr val="543E34"/>
                </a:solidFill>
                <a:latin typeface="Gill Sans Nova"/>
              </a:rPr>
              <a:t>Click to edit Master text styles</a:t>
            </a: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19" name="PlaceHolder 8"/>
          <p:cNvSpPr>
            <a:spLocks noGrp="1"/>
          </p:cNvSpPr>
          <p:nvPr>
            <p:ph type="body"/>
          </p:nvPr>
        </p:nvSpPr>
        <p:spPr bwMode="auto">
          <a:xfrm>
            <a:off x="6435000" y="5175360"/>
            <a:ext cx="24228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cap="all" spc="-1">
                <a:solidFill>
                  <a:srgbClr val="543E34"/>
                </a:solidFill>
                <a:latin typeface="Gill Sans Nova"/>
              </a:rPr>
              <a:t>Click to edit Master text styles</a:t>
            </a: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20" name="PlaceHolder 9"/>
          <p:cNvSpPr>
            <a:spLocks noGrp="1"/>
          </p:cNvSpPr>
          <p:nvPr>
            <p:ph type="body"/>
          </p:nvPr>
        </p:nvSpPr>
        <p:spPr bwMode="auto">
          <a:xfrm>
            <a:off x="9260280" y="5175360"/>
            <a:ext cx="24228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cap="all" spc="-1">
                <a:solidFill>
                  <a:srgbClr val="543E34"/>
                </a:solidFill>
                <a:latin typeface="Gill Sans Nova"/>
              </a:rPr>
              <a:t>Click to edit Master text styles</a:t>
            </a: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21" name="PlaceHolder 10"/>
          <p:cNvSpPr>
            <a:spLocks noGrp="1"/>
          </p:cNvSpPr>
          <p:nvPr>
            <p:ph type="body"/>
          </p:nvPr>
        </p:nvSpPr>
        <p:spPr bwMode="auto">
          <a:xfrm>
            <a:off x="677879" y="5550480"/>
            <a:ext cx="2422800" cy="36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click to edit master text styles</a:t>
            </a:r>
          </a:p>
        </p:txBody>
      </p:sp>
      <p:sp>
        <p:nvSpPr>
          <p:cNvPr id="322" name="PlaceHolder 11"/>
          <p:cNvSpPr>
            <a:spLocks noGrp="1"/>
          </p:cNvSpPr>
          <p:nvPr>
            <p:ph type="body"/>
          </p:nvPr>
        </p:nvSpPr>
        <p:spPr bwMode="auto">
          <a:xfrm>
            <a:off x="3444120" y="5550480"/>
            <a:ext cx="2422800" cy="36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click to edit master text styles</a:t>
            </a:r>
          </a:p>
        </p:txBody>
      </p:sp>
      <p:sp>
        <p:nvSpPr>
          <p:cNvPr id="323" name="PlaceHolder 12"/>
          <p:cNvSpPr>
            <a:spLocks noGrp="1"/>
          </p:cNvSpPr>
          <p:nvPr>
            <p:ph type="body"/>
          </p:nvPr>
        </p:nvSpPr>
        <p:spPr bwMode="auto">
          <a:xfrm>
            <a:off x="6435000" y="5550480"/>
            <a:ext cx="2422800" cy="36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click to edit master text styles</a:t>
            </a:r>
          </a:p>
        </p:txBody>
      </p:sp>
      <p:sp>
        <p:nvSpPr>
          <p:cNvPr id="324" name="PlaceHolder 13"/>
          <p:cNvSpPr>
            <a:spLocks noGrp="1"/>
          </p:cNvSpPr>
          <p:nvPr>
            <p:ph type="body"/>
          </p:nvPr>
        </p:nvSpPr>
        <p:spPr bwMode="auto">
          <a:xfrm>
            <a:off x="9260280" y="5550480"/>
            <a:ext cx="2422800" cy="36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click to edit master text styles</a:t>
            </a:r>
          </a:p>
        </p:txBody>
      </p:sp>
      <p:sp>
        <p:nvSpPr>
          <p:cNvPr id="325" name="PlaceHolder 14"/>
          <p:cNvSpPr>
            <a:spLocks noGrp="1"/>
          </p:cNvSpPr>
          <p:nvPr>
            <p:ph type="dt" idx="13"/>
          </p:nvPr>
        </p:nvSpPr>
        <p:spPr bwMode="auto">
          <a:xfrm>
            <a:off x="365760" y="6464880"/>
            <a:ext cx="98712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15"/>
          <p:cNvSpPr>
            <a:spLocks noGrp="1"/>
          </p:cNvSpPr>
          <p:nvPr>
            <p:ph type="ftr" idx="14"/>
          </p:nvPr>
        </p:nvSpPr>
        <p:spPr bwMode="auto">
          <a:xfrm>
            <a:off x="4380120" y="6464880"/>
            <a:ext cx="343764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 algn="ctr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16"/>
          <p:cNvSpPr>
            <a:spLocks noGrp="1"/>
          </p:cNvSpPr>
          <p:nvPr>
            <p:ph type="sldNum" idx="15"/>
          </p:nvPr>
        </p:nvSpPr>
        <p:spPr bwMode="auto">
          <a:xfrm>
            <a:off x="11027520" y="6464880"/>
            <a:ext cx="98712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543E34"/>
                </a:solidFill>
                <a:latin typeface="Gill Sans Nova Light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6FDAC1AF-33A6-4DE9-823F-AD7587BF7378}" type="slidenum">
              <a:rPr lang="en-US" sz="1400" b="0" strike="noStrike" spc="-1">
                <a:solidFill>
                  <a:srgbClr val="543E34"/>
                </a:solidFill>
                <a:latin typeface="Gill Sans Nova Light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Freeform: Shape 17"/>
          <p:cNvSpPr/>
          <p:nvPr/>
        </p:nvSpPr>
        <p:spPr bwMode="auto">
          <a:xfrm>
            <a:off x="5591160" y="0"/>
            <a:ext cx="5362200" cy="589680"/>
          </a:xfrm>
          <a:custGeom>
            <a:avLst/>
            <a:gdLst>
              <a:gd name="textAreaLeft" fmla="*/ 0 w 5362200"/>
              <a:gd name="textAreaRight" fmla="*/ 5362560 w 5362200"/>
              <a:gd name="textAreaTop" fmla="*/ 0 h 589680"/>
              <a:gd name="textAreaBottom" fmla="*/ 590040 h 589680"/>
            </a:gdLst>
            <a:ahLst/>
            <a:cxnLst/>
            <a:rect l="textAreaLeft" t="textAreaTop" r="textAreaRight" b="textAreaBottom"/>
            <a:pathLst>
              <a:path w="5362677" h="590065" extrusionOk="0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6998"/>
            </a:schemeClr>
          </a:solidFill>
          <a:ln w="4492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65" name="Straight Connector 7"/>
          <p:cNvCxnSpPr>
            <a:cxnSpLocks/>
          </p:cNvCxnSpPr>
          <p:nvPr/>
        </p:nvCxnSpPr>
        <p:spPr bwMode="auto">
          <a:xfrm>
            <a:off x="0" y="6324480"/>
            <a:ext cx="12192120" cy="360"/>
          </a:xfrm>
          <a:prstGeom prst="straightConnector1">
            <a:avLst/>
          </a:prstGeom>
          <a:ln w="15875">
            <a:solidFill>
              <a:srgbClr val="543E34"/>
            </a:solidFill>
          </a:ln>
        </p:spPr>
      </p:cxnSp>
      <p:sp>
        <p:nvSpPr>
          <p:cNvPr id="366" name="Freeform: Shape 9"/>
          <p:cNvSpPr/>
          <p:nvPr/>
        </p:nvSpPr>
        <p:spPr bwMode="auto">
          <a:xfrm>
            <a:off x="0" y="2090160"/>
            <a:ext cx="5025240" cy="4767480"/>
          </a:xfrm>
          <a:custGeom>
            <a:avLst/>
            <a:gdLst>
              <a:gd name="textAreaLeft" fmla="*/ 0 w 5025240"/>
              <a:gd name="textAreaRight" fmla="*/ 5025600 w 5025240"/>
              <a:gd name="textAreaTop" fmla="*/ 0 h 4767480"/>
              <a:gd name="textAreaBottom" fmla="*/ 4767840 h 4767480"/>
            </a:gdLst>
            <a:ahLst/>
            <a:cxnLst/>
            <a:rect l="textAreaLeft" t="textAreaTop" r="textAreaRight" b="textAreaBottom"/>
            <a:pathLst>
              <a:path w="5025692" h="4767794" extrusionOk="0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8999"/>
            </a:schemeClr>
          </a:solidFill>
          <a:ln w="27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solidFill>
                <a:schemeClr val="lt1"/>
              </a:solidFill>
              <a:latin typeface="Gill Sans Nova Light"/>
            </a:endParaRPr>
          </a:p>
        </p:txBody>
      </p:sp>
      <p:sp>
        <p:nvSpPr>
          <p:cNvPr id="36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  <a:defRPr/>
            </a:pPr>
            <a:r>
              <a:rPr lang="en-US" sz="6000" b="0" strike="noStrike" spc="-1">
                <a:solidFill>
                  <a:srgbClr val="543E34"/>
                </a:solidFill>
                <a:latin typeface="Sagona Book"/>
              </a:rPr>
              <a:t>click to edit master title style</a:t>
            </a:r>
            <a:endParaRPr lang="en-US" sz="60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68" name="Freeform: Shape 15"/>
          <p:cNvSpPr/>
          <p:nvPr/>
        </p:nvSpPr>
        <p:spPr bwMode="auto">
          <a:xfrm>
            <a:off x="6173640" y="0"/>
            <a:ext cx="6018120" cy="5788440"/>
          </a:xfrm>
          <a:custGeom>
            <a:avLst/>
            <a:gdLst>
              <a:gd name="textAreaLeft" fmla="*/ 0 w 6018120"/>
              <a:gd name="textAreaRight" fmla="*/ 6018480 w 6018120"/>
              <a:gd name="textAreaTop" fmla="*/ 0 h 5788440"/>
              <a:gd name="textAreaBottom" fmla="*/ 5788800 h 5788440"/>
            </a:gdLst>
            <a:ahLst/>
            <a:cxnLst/>
            <a:rect l="textAreaLeft" t="textAreaTop" r="textAreaRight" b="textAreaBottom"/>
            <a:pathLst>
              <a:path w="6018487" h="5788889" extrusionOk="0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69" name="Freeform: Shape 24"/>
          <p:cNvSpPr/>
          <p:nvPr/>
        </p:nvSpPr>
        <p:spPr bwMode="auto">
          <a:xfrm>
            <a:off x="0" y="0"/>
            <a:ext cx="4267080" cy="2882519"/>
          </a:xfrm>
          <a:custGeom>
            <a:avLst/>
            <a:gdLst>
              <a:gd name="textAreaLeft" fmla="*/ 0 w 4267080"/>
              <a:gd name="textAreaRight" fmla="*/ 4267440 w 4267080"/>
              <a:gd name="textAreaTop" fmla="*/ 0 h 2882520"/>
              <a:gd name="textAreaBottom" fmla="*/ 2882880 h 2882520"/>
            </a:gdLst>
            <a:ahLst/>
            <a:cxnLst/>
            <a:rect l="textAreaLeft" t="textAreaTop" r="textAreaRight" b="textAreaBottom"/>
            <a:pathLst>
              <a:path w="4267591" h="2882748" extrusionOk="0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70" name="Freeform: Shape 12"/>
          <p:cNvSpPr/>
          <p:nvPr/>
        </p:nvSpPr>
        <p:spPr bwMode="auto">
          <a:xfrm>
            <a:off x="10530720" y="1187640"/>
            <a:ext cx="1678320" cy="5460120"/>
          </a:xfrm>
          <a:custGeom>
            <a:avLst/>
            <a:gdLst>
              <a:gd name="textAreaLeft" fmla="*/ 0 w 1678320"/>
              <a:gd name="textAreaRight" fmla="*/ 1678680 w 1678320"/>
              <a:gd name="textAreaTop" fmla="*/ 0 h 5460120"/>
              <a:gd name="textAreaBottom" fmla="*/ 5460480 h 5460120"/>
            </a:gdLst>
            <a:ahLst/>
            <a:cxnLst/>
            <a:rect l="textAreaLeft" t="textAreaTop" r="textAreaRight" b="textAreaBottom"/>
            <a:pathLst>
              <a:path w="1678579" h="5460561" extrusionOk="0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>
            <a:solidFill>
              <a:srgbClr val="FEF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543E34"/>
              </a:solidFill>
              <a:latin typeface="Gill Sans Nova Light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543E34"/>
                </a:solidFill>
                <a:latin typeface="Gill Sans Nova Light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543E34"/>
                </a:solidFill>
                <a:latin typeface="Gill Sans Nova Light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543E34"/>
                </a:solidFill>
                <a:latin typeface="Gill Sans Nov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Shape 2127216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216846" name="Google Shape;2127216846;p1"/>
          <p:cNvSpPr txBox="1">
            <a:spLocks noGrp="1"/>
          </p:cNvSpPr>
          <p:nvPr>
            <p:ph type="subTitle"/>
          </p:nvPr>
        </p:nvSpPr>
        <p:spPr>
          <a:xfrm>
            <a:off x="3321729" y="2180884"/>
            <a:ext cx="5432700" cy="4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"/>
              <a:buFont typeface="Arial"/>
              <a:buNone/>
            </a:pPr>
            <a:endParaRPr sz="72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720"/>
              <a:buFont typeface="Libre Baskerville"/>
              <a:buNone/>
            </a:pPr>
            <a:r>
              <a:rPr lang="en-US" sz="720" b="1" i="0" u="none" strike="noStrike" cap="none" dirty="0">
                <a:solidFill>
                  <a:srgbClr val="00277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72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"/>
              <a:buFont typeface="Arial"/>
              <a:buNone/>
            </a:pPr>
            <a:endParaRPr sz="72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"/>
              <a:buFont typeface="Arial"/>
              <a:buNone/>
            </a:pPr>
            <a:endParaRPr sz="72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"/>
              <a:buFont typeface="Arial"/>
              <a:buNone/>
            </a:pPr>
            <a:endParaRPr sz="72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"/>
              <a:buFont typeface="Arial"/>
              <a:buNone/>
            </a:pPr>
            <a:endParaRPr sz="720" b="1" i="0" u="none" strike="noStrike" cap="none" dirty="0">
              <a:solidFill>
                <a:srgbClr val="7030A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None/>
            </a:pPr>
            <a:endParaRPr sz="2160" b="1" i="0" u="none" strike="noStrike" cap="none" dirty="0">
              <a:solidFill>
                <a:srgbClr val="7030A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60"/>
              <a:buFont typeface="Libre Baskerville"/>
              <a:buNone/>
            </a:pPr>
            <a:r>
              <a:rPr lang="en-US" sz="2160" b="1" i="0" u="none" strike="noStrike" cap="none" dirty="0">
                <a:solidFill>
                  <a:srgbClr val="7030A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Aishwarya Ajay mate</a:t>
            </a:r>
            <a:endParaRPr sz="720" b="1" i="0" u="none" strike="noStrike" cap="none" dirty="0">
              <a:solidFill>
                <a:srgbClr val="7030A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"/>
              <a:buFont typeface="Arial"/>
              <a:buNone/>
            </a:pPr>
            <a:endParaRPr sz="72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"/>
              <a:buFont typeface="Arial"/>
              <a:buNone/>
            </a:pPr>
            <a:endParaRPr sz="720" b="1" i="0" u="sng" strike="noStrike" cap="none" dirty="0">
              <a:solidFill>
                <a:srgbClr val="00277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"/>
              <a:buFont typeface="Arial"/>
              <a:buNone/>
            </a:pPr>
            <a:endParaRPr sz="72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1440" b="0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40"/>
              <a:buFont typeface="Arial"/>
              <a:buNone/>
            </a:pPr>
            <a:endParaRPr sz="2000" b="1" i="0" u="none" strike="noStrike" cap="none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40"/>
              <a:buFont typeface="Arial"/>
              <a:buNone/>
            </a:pPr>
            <a:r>
              <a:rPr lang="en-IN" sz="2000" b="1" dirty="0">
                <a:solidFill>
                  <a:srgbClr val="C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Miss. </a:t>
            </a:r>
            <a:r>
              <a:rPr lang="en-IN" sz="2000" b="1" i="0" u="none" strike="noStrike" cap="none" dirty="0">
                <a:solidFill>
                  <a:srgbClr val="C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Poonam Patil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40"/>
              <a:buFont typeface="Arial"/>
              <a:buNone/>
            </a:pPr>
            <a:r>
              <a:rPr lang="en-IN" sz="2000" b="1" dirty="0">
                <a:solidFill>
                  <a:srgbClr val="C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Miss. Kavana 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4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Miss. Shinjitha VP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40"/>
              <a:buFont typeface="Arial"/>
              <a:buNone/>
            </a:pPr>
            <a:r>
              <a:rPr lang="en-IN" sz="2000" b="1" dirty="0">
                <a:solidFill>
                  <a:srgbClr val="C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Mr. Sohil Khursheed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4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Miss. Ayshwarya O</a:t>
            </a:r>
          </a:p>
          <a:p>
            <a:pPr marL="0" marR="0" lvl="0" indent="0" algn="ctr" rtl="0">
              <a:lnSpc>
                <a:spcPct val="76000"/>
              </a:lnSpc>
              <a:spcBef>
                <a:spcPts val="1001"/>
              </a:spcBef>
              <a:spcAft>
                <a:spcPts val="0"/>
              </a:spcAft>
              <a:buSzPts val="720"/>
              <a:buFont typeface="Arial"/>
              <a:buNone/>
            </a:pPr>
            <a:endParaRPr sz="72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7216847" name="Google Shape;212721684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320" y="261000"/>
            <a:ext cx="1186563" cy="411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27216848" name="Google Shape;2127216848;p1"/>
          <p:cNvSpPr/>
          <p:nvPr/>
        </p:nvSpPr>
        <p:spPr>
          <a:xfrm>
            <a:off x="13863" y="136907"/>
            <a:ext cx="10653900" cy="1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5A0C"/>
              </a:buClr>
              <a:buSzPts val="2800"/>
              <a:buFont typeface="Rosarivo"/>
              <a:buNone/>
            </a:pPr>
            <a:r>
              <a:rPr lang="en-US" sz="2800" b="1" i="0" u="sng" strike="noStrike" cap="none">
                <a:solidFill>
                  <a:srgbClr val="E85A0C"/>
                </a:solidFill>
                <a:latin typeface="Rosarivo"/>
                <a:ea typeface="Rosarivo"/>
                <a:cs typeface="Rosarivo"/>
                <a:sym typeface="Rosarivo"/>
              </a:rPr>
              <a:t>CUSTOMER PERSONALITY ANALYSIS-DETERMINE THE SUITABLE PRODUCTS THAT IS HIGHLY POPULAR AMONG VARIOUS TARGET CUSTOMER SEGMENTS.</a:t>
            </a:r>
            <a:endParaRPr sz="5400" b="1" i="0" u="none" strike="noStrike" cap="none">
              <a:solidFill>
                <a:srgbClr val="E85A0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7216849" name="Google Shape;2127216849;p1"/>
          <p:cNvSpPr/>
          <p:nvPr/>
        </p:nvSpPr>
        <p:spPr>
          <a:xfrm>
            <a:off x="4862748" y="1731918"/>
            <a:ext cx="23508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5A0C"/>
              </a:buClr>
              <a:buSzPts val="2600"/>
              <a:buFont typeface="Libre Baskerville"/>
              <a:buNone/>
            </a:pPr>
            <a:endParaRPr sz="5400" b="1" i="0" u="none" strike="noStrike" cap="none">
              <a:solidFill>
                <a:srgbClr val="E85A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216850" name="Google Shape;2127216850;p1"/>
          <p:cNvSpPr/>
          <p:nvPr/>
        </p:nvSpPr>
        <p:spPr>
          <a:xfrm flipH="1">
            <a:off x="4954475" y="2276799"/>
            <a:ext cx="2167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073"/>
              </a:buClr>
              <a:buSzPts val="2200"/>
              <a:buFont typeface="Libre Baskerville"/>
              <a:buNone/>
            </a:pPr>
            <a:r>
              <a:rPr lang="en-US" sz="2200" b="1" i="0" u="sng" strike="noStrike" cap="none">
                <a:solidFill>
                  <a:srgbClr val="5E607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MENTOR</a:t>
            </a:r>
            <a:endParaRPr sz="5400" b="1" i="0" u="none" strike="noStrike" cap="none">
              <a:gradFill>
                <a:gsLst>
                  <a:gs pos="0">
                    <a:srgbClr val="E85A0C">
                      <a:alpha val="100000"/>
                    </a:srgbClr>
                  </a:gs>
                  <a:gs pos="100000">
                    <a:srgbClr val="C5C3AD">
                      <a:alpha val="100000"/>
                    </a:srgbClr>
                  </a:gs>
                </a:gsLst>
                <a:lin ang="5400000" scaled="1"/>
              </a:gra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216851" name="Google Shape;2127216851;p1"/>
          <p:cNvSpPr/>
          <p:nvPr/>
        </p:nvSpPr>
        <p:spPr>
          <a:xfrm>
            <a:off x="4455763" y="3429002"/>
            <a:ext cx="3359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Libre Baskerville"/>
              <a:buNone/>
            </a:pPr>
            <a:r>
              <a:rPr lang="en-US" sz="2600" b="1" u="sng" strike="noStrike" cap="non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 sz="5400" b="1" u="sng" strike="noStrike" cap="none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7216852" name="Google Shape;2127216852;p1"/>
          <p:cNvSpPr/>
          <p:nvPr/>
        </p:nvSpPr>
        <p:spPr>
          <a:xfrm>
            <a:off x="9632187" y="2764895"/>
            <a:ext cx="914382" cy="914382"/>
          </a:xfrm>
          <a:prstGeom prst="irregularSeal2">
            <a:avLst/>
          </a:prstGeom>
          <a:solidFill>
            <a:schemeClr val="accent1"/>
          </a:solidFill>
          <a:ln w="12700" cap="flat" cmpd="sng">
            <a:solidFill>
              <a:srgbClr val="B9B1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216853" name="Google Shape;2127216853;p1"/>
          <p:cNvSpPr/>
          <p:nvPr/>
        </p:nvSpPr>
        <p:spPr>
          <a:xfrm>
            <a:off x="10174583" y="4802187"/>
            <a:ext cx="914382" cy="914382"/>
          </a:xfrm>
          <a:prstGeom prst="irregularSeal1">
            <a:avLst/>
          </a:prstGeom>
          <a:solidFill>
            <a:schemeClr val="accent1"/>
          </a:solidFill>
          <a:ln w="12700" cap="flat" cmpd="sng">
            <a:solidFill>
              <a:srgbClr val="B9B1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216854" name="Google Shape;2127216854;p1"/>
          <p:cNvSpPr txBox="1"/>
          <p:nvPr/>
        </p:nvSpPr>
        <p:spPr>
          <a:xfrm>
            <a:off x="2807530" y="1630686"/>
            <a:ext cx="6461100" cy="5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rgbClr val="FF0000"/>
                </a:solidFill>
              </a:rPr>
              <a:t>GROUP- 3</a:t>
            </a:r>
            <a:endParaRPr sz="24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Shape 2127216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216878" name="Google Shape;2127216878;p6"/>
          <p:cNvSpPr txBox="1">
            <a:spLocks noGrp="1"/>
          </p:cNvSpPr>
          <p:nvPr>
            <p:ph type="body" idx="4294967295"/>
          </p:nvPr>
        </p:nvSpPr>
        <p:spPr>
          <a:xfrm>
            <a:off x="6435000" y="5175360"/>
            <a:ext cx="2422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E34"/>
              </a:buClr>
              <a:buSzPts val="1800"/>
              <a:buFont typeface="Gill Sans"/>
              <a:buNone/>
            </a:pPr>
            <a:r>
              <a:rPr lang="en-US" sz="1800" b="0" i="0" u="none" strike="noStrike" cap="none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​</a:t>
            </a:r>
            <a:endParaRPr sz="1800" b="0" i="0" u="none" strike="noStrike" cap="none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27216879" name="Google Shape;212721687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320" y="261000"/>
            <a:ext cx="1186563" cy="411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27216880" name="Google Shape;2127216880;p6"/>
          <p:cNvSpPr txBox="1">
            <a:spLocks noGrp="1"/>
          </p:cNvSpPr>
          <p:nvPr>
            <p:ph type="sldNum" idx="15"/>
          </p:nvPr>
        </p:nvSpPr>
        <p:spPr>
          <a:xfrm>
            <a:off x="11027520" y="6464880"/>
            <a:ext cx="987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E34"/>
              </a:buClr>
              <a:buSzPts val="1400"/>
              <a:buFont typeface="Gill Sans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27216881" name="Google Shape;21272168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58" y="327145"/>
            <a:ext cx="9868957" cy="5743573"/>
          </a:xfrm>
          <a:prstGeom prst="rect">
            <a:avLst/>
          </a:prstGeom>
          <a:noFill/>
          <a:ln>
            <a:noFill/>
          </a:ln>
        </p:spPr>
      </p:pic>
      <p:sp>
        <p:nvSpPr>
          <p:cNvPr id="2127216882" name="Google Shape;2127216882;p6"/>
          <p:cNvSpPr txBox="1"/>
          <p:nvPr/>
        </p:nvSpPr>
        <p:spPr>
          <a:xfrm flipH="1">
            <a:off x="411450" y="6311142"/>
            <a:ext cx="115794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E85A0C"/>
                </a:solidFill>
                <a:highlight>
                  <a:srgbClr val="FFFF00"/>
                </a:highlight>
                <a:latin typeface="Rosarivo"/>
                <a:ea typeface="Rosarivo"/>
                <a:cs typeface="Rosarivo"/>
                <a:sym typeface="Rosarivo"/>
              </a:rPr>
              <a:t>Barplot  of the total distribution of the customer  having accepted and nonaccepted the offer campaign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 bwMode="auto"/>
        <p:txBody>
          <a:bodyPr/>
          <a:lstStyle/>
          <a:p>
            <a:pPr>
              <a:defRPr/>
            </a:pPr>
            <a:fld id="{A91F7A24-8141-40A4-B74A-2CCC72E5DA89}" type="slidenum">
              <a:rPr/>
              <a:t>11</a:t>
            </a:fld>
            <a:endParaRPr/>
          </a:p>
        </p:txBody>
      </p:sp>
      <p:pic>
        <p:nvPicPr>
          <p:cNvPr id="1625963466" name="Google Shape;333;p1"/>
          <p:cNvPicPr/>
          <p:nvPr/>
        </p:nvPicPr>
        <p:blipFill>
          <a:blip r:embed="rId2"/>
          <a:stretch/>
        </p:blipFill>
        <p:spPr bwMode="auto">
          <a:xfrm>
            <a:off x="10804320" y="261000"/>
            <a:ext cx="1186560" cy="411120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9E0023-D352-7A66-F5D1-5E3086F3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5" y="363793"/>
            <a:ext cx="10047236" cy="58026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216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216884" name="Google Shape;212721688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320" y="261000"/>
            <a:ext cx="1186563" cy="411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27216886" name="Google Shape;2127216886;p7"/>
          <p:cNvSpPr txBox="1"/>
          <p:nvPr/>
        </p:nvSpPr>
        <p:spPr>
          <a:xfrm>
            <a:off x="3914406" y="5688347"/>
            <a:ext cx="594735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FF0000"/>
                </a:solidFill>
                <a:highlight>
                  <a:srgbClr val="FFFF00"/>
                </a:highlight>
                <a:latin typeface="Rosarivo"/>
                <a:ea typeface="Rosarivo"/>
                <a:cs typeface="Rosarivo"/>
                <a:sym typeface="Rosarivo"/>
              </a:rPr>
              <a:t>Bar Plot of the PCA data</a:t>
            </a:r>
            <a:endParaRPr sz="17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F26C2-E4D4-D73D-7276-AC4ACB5C4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04" y="558382"/>
            <a:ext cx="7455860" cy="49153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67149968" name="Google Shape;333;p1"/>
          <p:cNvPicPr/>
          <p:nvPr/>
        </p:nvPicPr>
        <p:blipFill>
          <a:blip r:embed="rId2"/>
          <a:stretch/>
        </p:blipFill>
        <p:spPr bwMode="auto">
          <a:xfrm>
            <a:off x="10804320" y="261000"/>
            <a:ext cx="1186560" cy="41112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300D1-FFE3-143D-B904-726D9696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88" y="125015"/>
            <a:ext cx="9771932" cy="230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03FC4-511D-A9C9-682D-D108E8C9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644" y="2632263"/>
            <a:ext cx="8929233" cy="35985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6396-6F15-A6DA-A992-72EC1F76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604387"/>
            <a:ext cx="9851742" cy="904568"/>
          </a:xfrm>
        </p:spPr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Result indicates that 4 will be an optimal number of clusters for this data. Now fitting the Clustering Model to get the final clusters.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1194E-D2E7-2997-7423-6E091A6C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48" y="119342"/>
            <a:ext cx="10247448" cy="49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3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216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216888" name="Google Shape;212721688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320" y="261000"/>
            <a:ext cx="1186563" cy="411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27216890" name="Google Shape;2127216890;p8"/>
          <p:cNvSpPr txBox="1"/>
          <p:nvPr/>
        </p:nvSpPr>
        <p:spPr>
          <a:xfrm>
            <a:off x="2015675" y="355539"/>
            <a:ext cx="6349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rgbClr val="FF0000"/>
                </a:solidFill>
                <a:highlight>
                  <a:srgbClr val="FFFF00"/>
                </a:highlight>
                <a:latin typeface="Rosarivo"/>
                <a:sym typeface="Rosarivo"/>
              </a:rPr>
              <a:t>Clustering Algorithms: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72FC1-A9CF-FB50-61A9-743B65BE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43" y="893655"/>
            <a:ext cx="9960077" cy="56088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216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216900" name="Google Shape;2127216900;p9"/>
          <p:cNvSpPr txBox="1"/>
          <p:nvPr/>
        </p:nvSpPr>
        <p:spPr>
          <a:xfrm flipH="1">
            <a:off x="568147" y="174330"/>
            <a:ext cx="102027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FF0000"/>
                </a:solidFill>
                <a:highlight>
                  <a:srgbClr val="FFFF00"/>
                </a:highlight>
              </a:rPr>
              <a:t>Evaluation of clustering algorithms using Silhouette score and Davis Bouldin Index</a:t>
            </a:r>
            <a:endParaRPr sz="35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4E00B-B2E7-4AFC-1919-19F8DCF7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087" y="1611472"/>
            <a:ext cx="9525825" cy="39830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2677E4-5459-414E-8AD6-CA7A944C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12" y="0"/>
            <a:ext cx="7649617" cy="1169717"/>
          </a:xfrm>
        </p:spPr>
        <p:txBody>
          <a:bodyPr/>
          <a:lstStyle/>
          <a:p>
            <a:r>
              <a:rPr lang="en-US" dirty="0"/>
              <a:t>3-D Distribution of Clusters </a:t>
            </a:r>
            <a:endParaRPr lang="en-IN" dirty="0"/>
          </a:p>
        </p:txBody>
      </p:sp>
      <p:sp>
        <p:nvSpPr>
          <p:cNvPr id="2" name="PlaceHolder 1"/>
          <p:cNvSpPr>
            <a:spLocks noGrp="1"/>
          </p:cNvSpPr>
          <p:nvPr>
            <p:ph type="sldNum" idx="4294967295"/>
          </p:nvPr>
        </p:nvSpPr>
        <p:spPr bwMode="auto">
          <a:xfrm>
            <a:off x="11204575" y="6464300"/>
            <a:ext cx="987425" cy="3111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A04F1E-66D6-4241-8C51-BDB2515AF884}" type="slidenum">
              <a:rPr/>
              <a:t>17</a:t>
            </a:fld>
            <a:endParaRPr/>
          </a:p>
        </p:txBody>
      </p:sp>
      <p:pic>
        <p:nvPicPr>
          <p:cNvPr id="2127216843" name="Google Shape;333;p1"/>
          <p:cNvPicPr/>
          <p:nvPr/>
        </p:nvPicPr>
        <p:blipFill>
          <a:blip r:embed="rId2"/>
          <a:stretch/>
        </p:blipFill>
        <p:spPr bwMode="auto">
          <a:xfrm>
            <a:off x="10804320" y="261000"/>
            <a:ext cx="1186560" cy="41112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800130-2FB8-AA33-B346-55558A91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4" y="1169717"/>
            <a:ext cx="9291482" cy="3866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C5933-76C6-5F44-86C8-30502BCCC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253" y="5299629"/>
            <a:ext cx="9541067" cy="7773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55296743" name="Google Shape;333;p1"/>
          <p:cNvPicPr/>
          <p:nvPr/>
        </p:nvPicPr>
        <p:blipFill>
          <a:blip r:embed="rId2"/>
          <a:stretch/>
        </p:blipFill>
        <p:spPr bwMode="auto">
          <a:xfrm>
            <a:off x="10804320" y="261000"/>
            <a:ext cx="1186560" cy="41112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6BDF95-3B81-010F-F82F-B4EA0958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0" y="179481"/>
            <a:ext cx="4493078" cy="3074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197CD-F2CC-0E4C-1627-D502B8A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080" y="179481"/>
            <a:ext cx="5892036" cy="3074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23E55-C7A2-9372-C40C-F3DA48C6F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40" y="3429000"/>
            <a:ext cx="5072883" cy="262988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C570BEA-7EBE-58FB-AC4A-59C8B1DC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194" y="3701217"/>
            <a:ext cx="6014170" cy="1893338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From the above plot, it can be clearly seen that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cluster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 is our biggest set of customers closely followed by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cluster 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. We can explore what each cluster is spending on for the targeted marketing strategies.</a:t>
            </a:r>
            <a:endParaRPr lang="en-IN" sz="5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85222268" name="Google Shape;333;p1"/>
          <p:cNvPicPr/>
          <p:nvPr/>
        </p:nvPicPr>
        <p:blipFill>
          <a:blip r:embed="rId2"/>
          <a:stretch/>
        </p:blipFill>
        <p:spPr bwMode="auto">
          <a:xfrm>
            <a:off x="10804320" y="261000"/>
            <a:ext cx="1186560" cy="41112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D5BA5F-191F-C4BB-9278-FC274684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8" y="590304"/>
            <a:ext cx="9261987" cy="56773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Shape 2127216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216856" name="Google Shape;2127216856;p2"/>
          <p:cNvSpPr txBox="1">
            <a:spLocks noGrp="1"/>
          </p:cNvSpPr>
          <p:nvPr>
            <p:ph type="title" idx="4294967295"/>
          </p:nvPr>
        </p:nvSpPr>
        <p:spPr>
          <a:xfrm flipH="1">
            <a:off x="1164808" y="1750227"/>
            <a:ext cx="234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sarivo"/>
              <a:buNone/>
            </a:pPr>
            <a:r>
              <a:rPr lang="en-US" sz="2500" b="1" i="0" u="sng" strike="noStrike" cap="none" dirty="0">
                <a:solidFill>
                  <a:srgbClr val="FFFF00"/>
                </a:solidFill>
                <a:latin typeface="Rosarivo"/>
                <a:ea typeface="Rosarivo"/>
                <a:cs typeface="Rosarivo"/>
                <a:sym typeface="Rosarivo"/>
              </a:rPr>
              <a:t>OBJECTIVE</a:t>
            </a:r>
            <a:r>
              <a:rPr lang="en-US" sz="2500" b="0" i="0" u="none" strike="noStrike" cap="none" dirty="0">
                <a:solidFill>
                  <a:srgbClr val="FFFF00"/>
                </a:solidFill>
                <a:latin typeface="Rosarivo"/>
                <a:ea typeface="Rosarivo"/>
                <a:cs typeface="Rosarivo"/>
                <a:sym typeface="Rosarivo"/>
              </a:rPr>
              <a:t>:</a:t>
            </a:r>
            <a:endParaRPr sz="2500" b="0" i="0" u="none" strike="noStrike" cap="none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127216857" name="Google Shape;2127216857;p2"/>
          <p:cNvGraphicFramePr/>
          <p:nvPr/>
        </p:nvGraphicFramePr>
        <p:xfrm>
          <a:off x="11983680" y="4179960"/>
          <a:ext cx="208300" cy="1828850"/>
        </p:xfrm>
        <a:graphic>
          <a:graphicData uri="http://schemas.openxmlformats.org/drawingml/2006/table">
            <a:tbl>
              <a:tblPr>
                <a:noFill/>
                <a:tableStyleId>{ADD23F20-4309-40EC-8ECA-087627E99244}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800" b="0" u="none" strike="noStrike" cap="none">
                        <a:solidFill>
                          <a:srgbClr val="543E3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43E3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800" b="0" u="none" strike="noStrike" cap="none">
                        <a:solidFill>
                          <a:srgbClr val="543E3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43E3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43E3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800" b="0" u="none" strike="noStrike" cap="none">
                        <a:solidFill>
                          <a:srgbClr val="543E3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43E3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43E3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800" b="0" u="none" strike="noStrike" cap="none">
                        <a:solidFill>
                          <a:srgbClr val="543E3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43E3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43E3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800" b="0" u="none" strike="noStrike" cap="none">
                        <a:solidFill>
                          <a:srgbClr val="543E3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43E3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7216858" name="Google Shape;2127216858;p2"/>
          <p:cNvSpPr/>
          <p:nvPr/>
        </p:nvSpPr>
        <p:spPr>
          <a:xfrm>
            <a:off x="3703320" y="355680"/>
            <a:ext cx="426450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Problem: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strike="noStrike" cap="none" dirty="0">
                <a:solidFill>
                  <a:schemeClr val="accent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Need to perform clustering to summarize customer segments.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u="sng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216860" name="Google Shape;2127216860;p2"/>
          <p:cNvSpPr/>
          <p:nvPr/>
        </p:nvSpPr>
        <p:spPr>
          <a:xfrm>
            <a:off x="1211967" y="2461676"/>
            <a:ext cx="10571755" cy="43381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latin typeface="Rosarivo"/>
                <a:ea typeface="Rosarivo"/>
                <a:cs typeface="Rosarivo"/>
                <a:sym typeface="Rosarivo"/>
              </a:rPr>
              <a:t>Customer Personality Analysis is a detailed analysis of a company’s ideal customers. It helps a business to better understand its customers and makes it easier for them to modify products according to the specific needs, behaviors and concerns of different types of customers.</a:t>
            </a: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cap="none" dirty="0">
              <a:latin typeface="Rosarivo"/>
              <a:ea typeface="Rosarivo"/>
              <a:cs typeface="Rosarivo"/>
              <a:sym typeface="Rosarivo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latin typeface="Rosarivo"/>
                <a:ea typeface="Rosarivo"/>
                <a:cs typeface="Rosarivo"/>
                <a:sym typeface="Rosarivo"/>
              </a:rPr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analyze which customer segment is most likely to buy the product and then market the product only on that particular segment.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7216861" name="Google Shape;212721686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320" y="261000"/>
            <a:ext cx="1186563" cy="41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AE676D-F261-A3C5-7CC6-0463584A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0729" y="726361"/>
            <a:ext cx="5253333" cy="50332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FCC3F8-11F9-AB24-F892-55B8F9E5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29583" y="726361"/>
            <a:ext cx="6230937" cy="50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8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4140545" name="TextBox 414140544"/>
          <p:cNvSpPr txBox="1"/>
          <p:nvPr/>
        </p:nvSpPr>
        <p:spPr bwMode="auto">
          <a:xfrm>
            <a:off x="345312" y="466560"/>
            <a:ext cx="10611591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en-IN" sz="2600" b="1" u="sng">
                <a:solidFill>
                  <a:srgbClr val="FF0000"/>
                </a:solidFill>
                <a:highlight>
                  <a:srgbClr val="FFFF00"/>
                </a:highlight>
                <a:latin typeface="Perpetua"/>
                <a:ea typeface="Perpetua"/>
                <a:cs typeface="Perpetua"/>
              </a:rPr>
              <a:t>DEPLOYMENT OF  CLUSTERING MODEL BY USING STREAMLIT</a:t>
            </a:r>
            <a:endParaRPr sz="2600" b="1" u="sng">
              <a:solidFill>
                <a:srgbClr val="FF0000"/>
              </a:solidFill>
              <a:latin typeface="Centaur"/>
            </a:endParaRPr>
          </a:p>
        </p:txBody>
      </p:sp>
      <p:pic>
        <p:nvPicPr>
          <p:cNvPr id="1545274952" name="Google Shape;333;p1"/>
          <p:cNvPicPr/>
          <p:nvPr/>
        </p:nvPicPr>
        <p:blipFill>
          <a:blip r:embed="rId2"/>
          <a:stretch/>
        </p:blipFill>
        <p:spPr bwMode="auto">
          <a:xfrm>
            <a:off x="10804320" y="261000"/>
            <a:ext cx="1186560" cy="411120"/>
          </a:xfrm>
          <a:prstGeom prst="rect">
            <a:avLst/>
          </a:prstGeom>
          <a:ln w="0">
            <a:noFill/>
          </a:ln>
        </p:spPr>
      </p:pic>
      <p:sp>
        <p:nvSpPr>
          <p:cNvPr id="755567158" name="TextBox 755567157"/>
          <p:cNvSpPr txBox="1"/>
          <p:nvPr/>
        </p:nvSpPr>
        <p:spPr bwMode="auto">
          <a:xfrm>
            <a:off x="4244905" y="3889374"/>
            <a:ext cx="1851094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IN" dirty="0"/>
              <a:t>Deployment windows pic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F2EF7-5122-45BB-9273-C69C82C2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8" y="1096965"/>
            <a:ext cx="4172817" cy="4463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CD9FC-788C-52AA-E334-77B557048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27" y="1096964"/>
            <a:ext cx="6017644" cy="44633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216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216910" name="Google Shape;2127216910;p12"/>
          <p:cNvSpPr txBox="1"/>
          <p:nvPr/>
        </p:nvSpPr>
        <p:spPr>
          <a:xfrm>
            <a:off x="2977916" y="700933"/>
            <a:ext cx="6800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rgbClr val="0070C0"/>
                </a:solidFill>
                <a:highlight>
                  <a:srgbClr val="FFFF00"/>
                </a:highlight>
                <a:latin typeface="Rosarivo"/>
                <a:ea typeface="Rosarivo"/>
                <a:cs typeface="Rosarivo"/>
                <a:sym typeface="Rosarivo"/>
              </a:rPr>
              <a:t>CHALLENGES FACED DURING THE PROJECT</a:t>
            </a:r>
            <a:endParaRPr sz="2000" b="0" i="0" u="none" strike="noStrike" cap="none"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2127216911" name="Google Shape;2127216911;p12"/>
          <p:cNvSpPr txBox="1"/>
          <p:nvPr/>
        </p:nvSpPr>
        <p:spPr>
          <a:xfrm>
            <a:off x="2082087" y="1446466"/>
            <a:ext cx="76569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5907" marR="0" lvl="0" indent="-305907" algn="l" rtl="0">
              <a:spcBef>
                <a:spcPts val="0"/>
              </a:spcBef>
              <a:spcAft>
                <a:spcPts val="0"/>
              </a:spcAft>
              <a:buSzPts val="2400"/>
              <a:buFont typeface="Sorts Mill Goudy"/>
              <a:buChar char="●"/>
            </a:pPr>
            <a:r>
              <a:rPr lang="en-US" sz="2400" b="0" i="0" u="none" strike="noStrike" cap="none" dirty="0">
                <a:highlight>
                  <a:srgbClr val="FFFFFF"/>
                </a:highlight>
                <a:latin typeface="Sorts Mill Goudy"/>
                <a:ea typeface="Sorts Mill Goudy"/>
                <a:cs typeface="Sorts Mill Goudy"/>
                <a:sym typeface="Sorts Mill Goudy"/>
              </a:rPr>
              <a:t>Hard to achieve a enough adequate silhouette scores using unsupervised clustering algorithms . </a:t>
            </a:r>
            <a:endParaRPr sz="2400" b="0" i="0" u="none" strike="noStrike" cap="none" dirty="0">
              <a:highlight>
                <a:srgbClr val="FFFFFF"/>
              </a:highlight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305907" marR="0" lvl="0" indent="-305907" algn="l" rtl="0">
              <a:spcBef>
                <a:spcPts val="0"/>
              </a:spcBef>
              <a:spcAft>
                <a:spcPts val="0"/>
              </a:spcAft>
              <a:buSzPts val="2400"/>
              <a:buFont typeface="Sorts Mill Goudy"/>
              <a:buChar char="●"/>
            </a:pPr>
            <a:r>
              <a:rPr lang="en-US" sz="2400" b="0" i="0" u="none" strike="noStrike" cap="none" dirty="0">
                <a:highlight>
                  <a:srgbClr val="FFFFFF"/>
                </a:highlight>
                <a:latin typeface="Sorts Mill Goudy"/>
                <a:ea typeface="Sorts Mill Goudy"/>
                <a:cs typeface="Sorts Mill Goudy"/>
                <a:sym typeface="Sorts Mill Goudy"/>
              </a:rPr>
              <a:t>Facing the problem during data preprocessing </a:t>
            </a:r>
          </a:p>
          <a:p>
            <a:pPr marL="305907" marR="0" lvl="0" indent="-305907" algn="l" rtl="0">
              <a:spcBef>
                <a:spcPts val="0"/>
              </a:spcBef>
              <a:spcAft>
                <a:spcPts val="0"/>
              </a:spcAft>
              <a:buSzPts val="2400"/>
              <a:buFont typeface="Sorts Mill Goudy"/>
              <a:buChar char="●"/>
            </a:pPr>
            <a:r>
              <a:rPr lang="en-US" sz="2400" b="0" i="0" u="none" strike="noStrike" cap="none" dirty="0">
                <a:highlight>
                  <a:srgbClr val="FFFFFF"/>
                </a:highlight>
                <a:latin typeface="Sorts Mill Goudy"/>
                <a:ea typeface="Sorts Mill Goudy"/>
                <a:cs typeface="Sorts Mill Goudy"/>
                <a:sym typeface="Sorts Mill Goudy"/>
              </a:rPr>
              <a:t>Faced challenge during the visualization part to draw conclusions </a:t>
            </a:r>
          </a:p>
          <a:p>
            <a:pPr marL="305907" marR="0" lvl="0" indent="-305907" algn="l" rtl="0">
              <a:spcBef>
                <a:spcPts val="0"/>
              </a:spcBef>
              <a:spcAft>
                <a:spcPts val="0"/>
              </a:spcAft>
              <a:buSzPts val="2400"/>
              <a:buFont typeface="Sorts Mill Goudy"/>
              <a:buChar char="●"/>
            </a:pPr>
            <a:r>
              <a:rPr lang="en-US" sz="2400" b="0" i="0" u="none" strike="noStrike" cap="none" dirty="0">
                <a:highlight>
                  <a:srgbClr val="FFFFFF"/>
                </a:highlight>
                <a:latin typeface="Sorts Mill Goudy"/>
                <a:ea typeface="Sorts Mill Goudy"/>
                <a:cs typeface="Sorts Mill Goudy"/>
                <a:sym typeface="Sorts Mill Goudy"/>
              </a:rPr>
              <a:t>In PCA to select </a:t>
            </a:r>
            <a:r>
              <a:rPr lang="en-US" sz="2400" b="0" i="0" u="none" strike="noStrike" cap="none" dirty="0" err="1">
                <a:highlight>
                  <a:srgbClr val="FFFFFF"/>
                </a:highlight>
                <a:latin typeface="Sorts Mill Goudy"/>
                <a:ea typeface="Sorts Mill Goudy"/>
                <a:cs typeface="Sorts Mill Goudy"/>
                <a:sym typeface="Sorts Mill Goudy"/>
              </a:rPr>
              <a:t>n_components</a:t>
            </a:r>
            <a:r>
              <a:rPr lang="en-US" sz="2400" b="0" i="0" u="none" strike="noStrike" cap="none" dirty="0">
                <a:highlight>
                  <a:srgbClr val="FFFFFF"/>
                </a:highlight>
                <a:latin typeface="Sorts Mill Goudy"/>
                <a:ea typeface="Sorts Mill Goudy"/>
                <a:cs typeface="Sorts Mill Goudy"/>
                <a:sym typeface="Sorts Mill Goudy"/>
              </a:rPr>
              <a:t>  </a:t>
            </a:r>
          </a:p>
          <a:p>
            <a:pPr marL="305907" marR="0" lvl="0" indent="-305907" algn="l" rtl="0">
              <a:spcBef>
                <a:spcPts val="0"/>
              </a:spcBef>
              <a:spcAft>
                <a:spcPts val="0"/>
              </a:spcAft>
              <a:buSzPts val="2400"/>
              <a:buFont typeface="Sorts Mill Goudy"/>
              <a:buChar char="●"/>
            </a:pPr>
            <a:r>
              <a:rPr lang="en-US" sz="2400" b="0" i="0" u="none" strike="noStrike" cap="none" dirty="0">
                <a:highlight>
                  <a:srgbClr val="FFFFFF"/>
                </a:highlight>
                <a:latin typeface="Sorts Mill Goudy"/>
                <a:ea typeface="Sorts Mill Goudy"/>
                <a:cs typeface="Sorts Mill Goudy"/>
                <a:sym typeface="Sorts Mill Goudy"/>
              </a:rPr>
              <a:t>During Model Building which algorithm has to select </a:t>
            </a:r>
          </a:p>
          <a:p>
            <a:pPr marL="305907" marR="0" lvl="0" indent="-305907" algn="l" rtl="0">
              <a:spcBef>
                <a:spcPts val="0"/>
              </a:spcBef>
              <a:spcAft>
                <a:spcPts val="0"/>
              </a:spcAft>
              <a:buSzPts val="2400"/>
              <a:buFont typeface="Sorts Mill Goudy"/>
              <a:buChar char="●"/>
            </a:pPr>
            <a:r>
              <a:rPr lang="en-US" sz="2400" dirty="0">
                <a:highlight>
                  <a:srgbClr val="FFFFFF"/>
                </a:highlight>
                <a:latin typeface="Sorts Mill Goudy"/>
                <a:ea typeface="Sorts Mill Goudy"/>
                <a:cs typeface="Sorts Mill Goudy"/>
                <a:sym typeface="Sorts Mill Goudy"/>
              </a:rPr>
              <a:t>F</a:t>
            </a:r>
            <a:r>
              <a:rPr lang="en-US" sz="2400" b="0" i="0" u="none" strike="noStrike" cap="none" dirty="0">
                <a:highlight>
                  <a:srgbClr val="FFFFFF"/>
                </a:highlight>
                <a:latin typeface="Sorts Mill Goudy"/>
                <a:ea typeface="Sorts Mill Goudy"/>
                <a:cs typeface="Sorts Mill Goudy"/>
                <a:sym typeface="Sorts Mill Goudy"/>
              </a:rPr>
              <a:t>aced problem to draw conclusions from resulted clusters.</a:t>
            </a:r>
            <a:endParaRPr sz="2400" b="0" i="0" u="none" strike="noStrike" cap="none" dirty="0">
              <a:highlight>
                <a:srgbClr val="FFFFFF"/>
              </a:highlight>
              <a:latin typeface="Rosarivo"/>
              <a:ea typeface="Rosarivo"/>
              <a:cs typeface="Rosarivo"/>
              <a:sym typeface="Rosarivo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 dirty="0">
              <a:highlight>
                <a:srgbClr val="FFFFFF"/>
              </a:highlight>
            </a:endParaRPr>
          </a:p>
        </p:txBody>
      </p:sp>
      <p:pic>
        <p:nvPicPr>
          <p:cNvPr id="2127216912" name="Google Shape;212721691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320" y="261000"/>
            <a:ext cx="1186563" cy="41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703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  <a:defRPr/>
            </a:pPr>
            <a:r>
              <a:rPr lang="en-US" sz="6000" spc="-1" dirty="0">
                <a:solidFill>
                  <a:srgbClr val="543E34"/>
                </a:solidFill>
                <a:latin typeface="Sagona Book"/>
              </a:rPr>
              <a:t>T</a:t>
            </a:r>
            <a:r>
              <a:rPr lang="en-US" sz="6000" b="0" strike="noStrike" spc="-1" dirty="0">
                <a:solidFill>
                  <a:srgbClr val="543E34"/>
                </a:solidFill>
                <a:latin typeface="Sagona Book"/>
              </a:rPr>
              <a:t>hank you </a:t>
            </a:r>
            <a:endParaRPr lang="en-US" sz="6000" b="0" strike="noStrike" spc="-1" dirty="0">
              <a:solidFill>
                <a:srgbClr val="543E34"/>
              </a:solidFill>
              <a:latin typeface="Gill Sans Nova Light"/>
            </a:endParaRPr>
          </a:p>
        </p:txBody>
      </p:sp>
      <p:pic>
        <p:nvPicPr>
          <p:cNvPr id="454" name="Google Shape;333;p1"/>
          <p:cNvPicPr/>
          <p:nvPr/>
        </p:nvPicPr>
        <p:blipFill>
          <a:blip r:embed="rId2"/>
          <a:stretch/>
        </p:blipFill>
        <p:spPr bwMode="auto">
          <a:xfrm>
            <a:off x="10804320" y="261000"/>
            <a:ext cx="1186560" cy="41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6" name="Google Shape;333;p1"/>
          <p:cNvPicPr/>
          <p:nvPr/>
        </p:nvPicPr>
        <p:blipFill>
          <a:blip r:embed="rId2"/>
          <a:stretch/>
        </p:blipFill>
        <p:spPr bwMode="auto">
          <a:xfrm>
            <a:off x="10804320" y="261000"/>
            <a:ext cx="1186560" cy="411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C8E7F4C6-BD41-467C-B1F3-C7FF04FA7BCD}" type="slidenum">
              <a:rPr/>
              <a:t>3</a:t>
            </a:fld>
            <a:endParaRPr/>
          </a:p>
        </p:txBody>
      </p:sp>
      <p:sp>
        <p:nvSpPr>
          <p:cNvPr id="1429570647" name="Rectangle 1429570646"/>
          <p:cNvSpPr/>
          <p:nvPr/>
        </p:nvSpPr>
        <p:spPr bwMode="auto">
          <a:xfrm>
            <a:off x="54270" y="181726"/>
            <a:ext cx="10505038" cy="47584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0" algn="ctr">
              <a:lnSpc>
                <a:spcPct val="90000"/>
              </a:lnSpc>
              <a:buNone/>
              <a:defRPr/>
            </a:pPr>
            <a:r>
              <a:rPr lang="en-US" sz="2800" b="1" u="sng" strike="noStrike" spc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Perpetua Titling MT"/>
              </a:rPr>
              <a:t>Project Architecture / Project Flow</a:t>
            </a:r>
            <a:endParaRPr sz="5400" b="1" strike="noStrike" spc="0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  <a:latin typeface="Gill Sans Nova Ligh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3943D3-7607-6A2A-A2EF-8262D0C0BF17}"/>
              </a:ext>
            </a:extLst>
          </p:cNvPr>
          <p:cNvSpPr/>
          <p:nvPr/>
        </p:nvSpPr>
        <p:spPr>
          <a:xfrm>
            <a:off x="851809" y="954973"/>
            <a:ext cx="2407298" cy="503853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Data Collection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7E1EF9-D650-29E6-CD2C-956110F788B9}"/>
              </a:ext>
            </a:extLst>
          </p:cNvPr>
          <p:cNvSpPr/>
          <p:nvPr/>
        </p:nvSpPr>
        <p:spPr>
          <a:xfrm>
            <a:off x="4025767" y="704730"/>
            <a:ext cx="3494314" cy="1119675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EDA: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Description of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Correlation, covariance, VIF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Univariate, Bivariate analysis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AC1345-BB18-F504-2C3F-E23FE9608753}"/>
              </a:ext>
            </a:extLst>
          </p:cNvPr>
          <p:cNvSpPr/>
          <p:nvPr/>
        </p:nvSpPr>
        <p:spPr>
          <a:xfrm>
            <a:off x="8438371" y="978879"/>
            <a:ext cx="2901820" cy="531845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Missing Value Treatment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48CD49-6842-3A07-AA90-6EFB13529284}"/>
              </a:ext>
            </a:extLst>
          </p:cNvPr>
          <p:cNvSpPr/>
          <p:nvPr/>
        </p:nvSpPr>
        <p:spPr>
          <a:xfrm>
            <a:off x="8355951" y="2526790"/>
            <a:ext cx="2649894" cy="1110343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Feature Engineering: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Feature Scaling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Normalization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Standardization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02CB16-7CB8-F7F8-2352-CC344E385936}"/>
              </a:ext>
            </a:extLst>
          </p:cNvPr>
          <p:cNvSpPr/>
          <p:nvPr/>
        </p:nvSpPr>
        <p:spPr>
          <a:xfrm>
            <a:off x="851809" y="2672969"/>
            <a:ext cx="2575249" cy="531846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Feature Selection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CCAF29-B444-4A86-C803-47A767794DF6}"/>
              </a:ext>
            </a:extLst>
          </p:cNvPr>
          <p:cNvSpPr/>
          <p:nvPr/>
        </p:nvSpPr>
        <p:spPr>
          <a:xfrm>
            <a:off x="4743450" y="2483461"/>
            <a:ext cx="2575249" cy="1408922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Data Visualization: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Plots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Heat Map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Bar charts, Line Charts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B1F0BA-C3BE-19C5-F496-E98B9C2129D3}"/>
              </a:ext>
            </a:extLst>
          </p:cNvPr>
          <p:cNvSpPr/>
          <p:nvPr/>
        </p:nvSpPr>
        <p:spPr>
          <a:xfrm>
            <a:off x="914789" y="4589824"/>
            <a:ext cx="2407298" cy="563335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Model Creation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2F8CA74-A4A9-3C25-4C6A-905A238F5842}"/>
              </a:ext>
            </a:extLst>
          </p:cNvPr>
          <p:cNvSpPr/>
          <p:nvPr/>
        </p:nvSpPr>
        <p:spPr>
          <a:xfrm>
            <a:off x="4743450" y="4551439"/>
            <a:ext cx="2295331" cy="563335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Algorithm Selection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F25481F-04E4-183D-948D-2EF0A5E7488B}"/>
              </a:ext>
            </a:extLst>
          </p:cNvPr>
          <p:cNvSpPr/>
          <p:nvPr/>
        </p:nvSpPr>
        <p:spPr>
          <a:xfrm>
            <a:off x="8355951" y="4393101"/>
            <a:ext cx="2702768" cy="956779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Model Evaluation: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Evaluation Metrics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Confusion Matrix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AB140F-1793-82F8-AA5F-D70596DFA629}"/>
              </a:ext>
            </a:extLst>
          </p:cNvPr>
          <p:cNvSpPr/>
          <p:nvPr/>
        </p:nvSpPr>
        <p:spPr>
          <a:xfrm>
            <a:off x="4734119" y="6240653"/>
            <a:ext cx="2295331" cy="563335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Model Deployment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75D5BDE-12D6-0285-DD58-B80B49991740}"/>
              </a:ext>
            </a:extLst>
          </p:cNvPr>
          <p:cNvSpPr/>
          <p:nvPr/>
        </p:nvSpPr>
        <p:spPr>
          <a:xfrm>
            <a:off x="8438371" y="6083683"/>
            <a:ext cx="2295331" cy="816819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Model Validation: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K Fold</a:t>
            </a:r>
            <a:endParaRPr lang="en-IN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DF4936E-B64C-D1B4-F15A-4A97260083FA}"/>
              </a:ext>
            </a:extLst>
          </p:cNvPr>
          <p:cNvSpPr/>
          <p:nvPr/>
        </p:nvSpPr>
        <p:spPr>
          <a:xfrm>
            <a:off x="7553908" y="1021745"/>
            <a:ext cx="633704" cy="370307"/>
          </a:xfrm>
          <a:prstGeom prst="rightArrow">
            <a:avLst/>
          </a:prstGeom>
          <a:solidFill>
            <a:schemeClr val="bg1"/>
          </a:solidFill>
          <a:ln w="127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u="sng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0A3A9ED-FA39-014F-319E-ABAAFDEB0DE9}"/>
              </a:ext>
            </a:extLst>
          </p:cNvPr>
          <p:cNvSpPr/>
          <p:nvPr/>
        </p:nvSpPr>
        <p:spPr>
          <a:xfrm>
            <a:off x="3325585" y="978879"/>
            <a:ext cx="633704" cy="370307"/>
          </a:xfrm>
          <a:prstGeom prst="rightArrow">
            <a:avLst/>
          </a:prstGeom>
          <a:solidFill>
            <a:schemeClr val="bg1"/>
          </a:solidFill>
          <a:ln w="127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u="sng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5232A2E-ADCF-3F3E-B901-6233F9F3DAB9}"/>
              </a:ext>
            </a:extLst>
          </p:cNvPr>
          <p:cNvSpPr/>
          <p:nvPr/>
        </p:nvSpPr>
        <p:spPr>
          <a:xfrm>
            <a:off x="3755959" y="4686336"/>
            <a:ext cx="633704" cy="370307"/>
          </a:xfrm>
          <a:prstGeom prst="rightArrow">
            <a:avLst/>
          </a:prstGeom>
          <a:solidFill>
            <a:schemeClr val="bg1"/>
          </a:solidFill>
          <a:ln w="127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u="sng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F9835BC-B1AF-C66B-D76B-E322D77A7F3D}"/>
              </a:ext>
            </a:extLst>
          </p:cNvPr>
          <p:cNvSpPr/>
          <p:nvPr/>
        </p:nvSpPr>
        <p:spPr>
          <a:xfrm>
            <a:off x="7412782" y="4692651"/>
            <a:ext cx="633704" cy="370307"/>
          </a:xfrm>
          <a:prstGeom prst="rightArrow">
            <a:avLst/>
          </a:prstGeom>
          <a:solidFill>
            <a:schemeClr val="bg1"/>
          </a:solidFill>
          <a:ln w="127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u="sng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F2B7983-C0FE-5B31-C078-6C7FAF45460F}"/>
              </a:ext>
            </a:extLst>
          </p:cNvPr>
          <p:cNvSpPr/>
          <p:nvPr/>
        </p:nvSpPr>
        <p:spPr>
          <a:xfrm rot="10800000">
            <a:off x="7425222" y="3070217"/>
            <a:ext cx="633704" cy="370307"/>
          </a:xfrm>
          <a:prstGeom prst="rightArrow">
            <a:avLst/>
          </a:prstGeom>
          <a:solidFill>
            <a:schemeClr val="bg1"/>
          </a:solidFill>
          <a:ln w="127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u="sng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9D9CE74-D3DE-CDE6-844A-A93F7FF4769D}"/>
              </a:ext>
            </a:extLst>
          </p:cNvPr>
          <p:cNvSpPr/>
          <p:nvPr/>
        </p:nvSpPr>
        <p:spPr>
          <a:xfrm rot="10800000">
            <a:off x="3830606" y="2925195"/>
            <a:ext cx="633704" cy="370307"/>
          </a:xfrm>
          <a:prstGeom prst="rightArrow">
            <a:avLst/>
          </a:prstGeom>
          <a:solidFill>
            <a:schemeClr val="bg1"/>
          </a:solidFill>
          <a:ln w="127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u="sng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B2F7506-55F5-899D-6C91-54041BFDA028}"/>
              </a:ext>
            </a:extLst>
          </p:cNvPr>
          <p:cNvSpPr/>
          <p:nvPr/>
        </p:nvSpPr>
        <p:spPr>
          <a:xfrm rot="5400000">
            <a:off x="9205329" y="1902521"/>
            <a:ext cx="633704" cy="370307"/>
          </a:xfrm>
          <a:prstGeom prst="rightArrow">
            <a:avLst/>
          </a:prstGeom>
          <a:solidFill>
            <a:schemeClr val="bg1"/>
          </a:solidFill>
          <a:ln w="127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u="sng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B42A10C-CC9E-FC08-1FB6-6E8F579786AE}"/>
              </a:ext>
            </a:extLst>
          </p:cNvPr>
          <p:cNvSpPr/>
          <p:nvPr/>
        </p:nvSpPr>
        <p:spPr>
          <a:xfrm rot="5400000">
            <a:off x="1738605" y="3867362"/>
            <a:ext cx="633704" cy="370307"/>
          </a:xfrm>
          <a:prstGeom prst="rightArrow">
            <a:avLst/>
          </a:prstGeom>
          <a:solidFill>
            <a:schemeClr val="bg1"/>
          </a:solidFill>
          <a:ln w="127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u="sng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3120D60-502E-5A6C-5124-14F03AFEDD75}"/>
              </a:ext>
            </a:extLst>
          </p:cNvPr>
          <p:cNvSpPr/>
          <p:nvPr/>
        </p:nvSpPr>
        <p:spPr>
          <a:xfrm rot="5400000">
            <a:off x="9227098" y="5540188"/>
            <a:ext cx="633704" cy="370307"/>
          </a:xfrm>
          <a:prstGeom prst="rightArrow">
            <a:avLst/>
          </a:prstGeom>
          <a:solidFill>
            <a:schemeClr val="bg1"/>
          </a:solidFill>
          <a:ln w="127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u="sng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7709C9D-3AC3-65F6-9A75-7CF687458AE0}"/>
              </a:ext>
            </a:extLst>
          </p:cNvPr>
          <p:cNvSpPr/>
          <p:nvPr/>
        </p:nvSpPr>
        <p:spPr>
          <a:xfrm rot="10800000">
            <a:off x="7425222" y="6337167"/>
            <a:ext cx="633704" cy="370307"/>
          </a:xfrm>
          <a:prstGeom prst="rightArrow">
            <a:avLst/>
          </a:prstGeom>
          <a:solidFill>
            <a:schemeClr val="bg1"/>
          </a:solidFill>
          <a:ln w="127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u="sng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Shape 2127216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216863" name="Google Shape;2127216863;p3"/>
          <p:cNvSpPr txBox="1">
            <a:spLocks noGrp="1"/>
          </p:cNvSpPr>
          <p:nvPr>
            <p:ph type="title" idx="4294967295"/>
          </p:nvPr>
        </p:nvSpPr>
        <p:spPr>
          <a:xfrm>
            <a:off x="4677279" y="261000"/>
            <a:ext cx="25470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5A0C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DATA IMPORT</a:t>
            </a:r>
            <a:endParaRPr sz="2400" b="0" i="0" u="sng" strike="noStrike" cap="non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27216864" name="Google Shape;212721686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320" y="261000"/>
            <a:ext cx="1186563" cy="41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216865" name="Google Shape;21272168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60" y="1082520"/>
            <a:ext cx="11373480" cy="45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7216866" name="Google Shape;2127216866;p3"/>
          <p:cNvSpPr/>
          <p:nvPr/>
        </p:nvSpPr>
        <p:spPr>
          <a:xfrm>
            <a:off x="466551" y="5671800"/>
            <a:ext cx="113736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0" u="none" strike="noStrike" cap="none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2240 rows and 29 columns altogether in the given datatset</a:t>
            </a:r>
            <a:endParaRPr sz="2600" i="0" u="none" strike="noStrike" cap="none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Shape 2127216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216868" name="Google Shape;212721686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320" y="261000"/>
            <a:ext cx="1186563" cy="411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27216869" name="Google Shape;2127216869;p4"/>
          <p:cNvSpPr txBox="1">
            <a:spLocks noGrp="1"/>
          </p:cNvSpPr>
          <p:nvPr>
            <p:ph type="sldNum" idx="6"/>
          </p:nvPr>
        </p:nvSpPr>
        <p:spPr>
          <a:xfrm>
            <a:off x="11027520" y="6464880"/>
            <a:ext cx="987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E34"/>
              </a:buClr>
              <a:buSzPts val="1400"/>
              <a:buFont typeface="Gill Sans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27216870" name="Google Shape;2127216870;p4"/>
          <p:cNvSpPr txBox="1"/>
          <p:nvPr/>
        </p:nvSpPr>
        <p:spPr>
          <a:xfrm>
            <a:off x="3573228" y="672120"/>
            <a:ext cx="39969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sng" strike="noStrike" cap="none">
                <a:solidFill>
                  <a:srgbClr val="FF0000"/>
                </a:solidFill>
                <a:highlight>
                  <a:srgbClr val="FFFF00"/>
                </a:highlight>
                <a:latin typeface="Rosarivo"/>
                <a:ea typeface="Rosarivo"/>
                <a:cs typeface="Rosarivo"/>
                <a:sym typeface="Rosarivo"/>
              </a:rPr>
              <a:t>DATA SET DETAILS</a:t>
            </a:r>
            <a:endParaRPr sz="1800" b="0" i="0" u="none" strike="noStrike" cap="none"/>
          </a:p>
        </p:txBody>
      </p:sp>
      <p:sp>
        <p:nvSpPr>
          <p:cNvPr id="2127216871" name="Google Shape;2127216871;p4"/>
          <p:cNvSpPr txBox="1"/>
          <p:nvPr/>
        </p:nvSpPr>
        <p:spPr>
          <a:xfrm>
            <a:off x="2121308" y="1724845"/>
            <a:ext cx="8682900" cy="4093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-Data has total distribution of 2 years from 2012-2014</a:t>
            </a:r>
            <a:endParaRPr sz="2000" b="1" strike="noStrike" cap="none" dirty="0">
              <a:latin typeface="Rosarivo"/>
              <a:ea typeface="Rosarivo"/>
              <a:cs typeface="Rosarivo"/>
              <a:sym typeface="Rosariv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-There are 2240 rows and 29 columns in the dataset.</a:t>
            </a:r>
            <a:endParaRPr sz="2000" b="1" strike="noStrike" cap="non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strike="noStrike" cap="none" dirty="0">
              <a:latin typeface="Rosarivo"/>
              <a:ea typeface="Rosarivo"/>
              <a:cs typeface="Rosarivo"/>
              <a:sym typeface="Rosariv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- Columns consists of  ID, Year_Birth, Education, </a:t>
            </a:r>
            <a:r>
              <a:rPr lang="en-US" sz="2000" b="1" strike="noStrike" cap="none" dirty="0" err="1">
                <a:latin typeface="Rosarivo"/>
                <a:ea typeface="Rosarivo"/>
                <a:cs typeface="Rosarivo"/>
                <a:sym typeface="Rosarivo"/>
              </a:rPr>
              <a:t>Marital_Status</a:t>
            </a: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, Income, </a:t>
            </a:r>
            <a:r>
              <a:rPr lang="en-US" sz="2000" b="1" strike="noStrike" cap="none" dirty="0" err="1">
                <a:latin typeface="Rosarivo"/>
                <a:ea typeface="Rosarivo"/>
                <a:cs typeface="Rosarivo"/>
                <a:sym typeface="Rosarivo"/>
              </a:rPr>
              <a:t>Kidhome</a:t>
            </a: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, </a:t>
            </a:r>
            <a:r>
              <a:rPr lang="en-US" sz="2000" b="1" strike="noStrike" cap="none" dirty="0" err="1">
                <a:latin typeface="Rosarivo"/>
                <a:ea typeface="Rosarivo"/>
                <a:cs typeface="Rosarivo"/>
                <a:sym typeface="Rosarivo"/>
              </a:rPr>
              <a:t>Teenhome</a:t>
            </a: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, Dt_Customer, Recency, </a:t>
            </a:r>
            <a:r>
              <a:rPr lang="en-US" sz="2000" b="1" strike="noStrike" cap="none" dirty="0" err="1">
                <a:latin typeface="Rosarivo"/>
                <a:ea typeface="Rosarivo"/>
                <a:cs typeface="Rosarivo"/>
                <a:sym typeface="Rosarivo"/>
              </a:rPr>
              <a:t>MntWines</a:t>
            </a: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, </a:t>
            </a:r>
            <a:r>
              <a:rPr lang="en-US" sz="2000" b="1" strike="noStrike" cap="none" dirty="0" err="1">
                <a:latin typeface="Rosarivo"/>
                <a:ea typeface="Rosarivo"/>
                <a:cs typeface="Rosarivo"/>
                <a:sym typeface="Rosarivo"/>
              </a:rPr>
              <a:t>MntFruits</a:t>
            </a: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, </a:t>
            </a:r>
            <a:r>
              <a:rPr lang="en-US" sz="2000" b="1" strike="noStrike" cap="none" dirty="0" err="1">
                <a:latin typeface="Rosarivo"/>
                <a:ea typeface="Rosarivo"/>
                <a:cs typeface="Rosarivo"/>
                <a:sym typeface="Rosarivo"/>
              </a:rPr>
              <a:t>MntMeatProducts</a:t>
            </a: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, </a:t>
            </a:r>
            <a:r>
              <a:rPr lang="en-US" sz="2000" b="1" strike="noStrike" cap="none" dirty="0" err="1">
                <a:latin typeface="Rosarivo"/>
                <a:ea typeface="Rosarivo"/>
                <a:cs typeface="Rosarivo"/>
                <a:sym typeface="Rosarivo"/>
              </a:rPr>
              <a:t>MntFishProducts</a:t>
            </a: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, MntSweetProductsMntGoldProds,NumDealsPurchasesNumWebPurchasesNumCatalogPurchases,NumStorePurchasesNumWebVisitsMonth</a:t>
            </a:r>
            <a:endParaRPr sz="2000" b="1" strike="noStrike" cap="none" dirty="0">
              <a:latin typeface="Rosarivo"/>
              <a:ea typeface="Rosarivo"/>
              <a:cs typeface="Rosarivo"/>
              <a:sym typeface="Rosariv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AcceptedCmp3,AcceptedCmp4, AcceptedCmp5, AcceptedCmp1, AcceptedCmp2, </a:t>
            </a:r>
            <a:endParaRPr sz="2000" b="1" strike="noStrike" cap="none" dirty="0">
              <a:latin typeface="Rosarivo"/>
              <a:ea typeface="Rosarivo"/>
              <a:cs typeface="Rosarivo"/>
              <a:sym typeface="Rosariv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Complain, </a:t>
            </a:r>
            <a:r>
              <a:rPr lang="en-US" sz="2000" b="1" strike="noStrike" cap="none" dirty="0" err="1">
                <a:latin typeface="Rosarivo"/>
                <a:ea typeface="Rosarivo"/>
                <a:cs typeface="Rosarivo"/>
                <a:sym typeface="Rosarivo"/>
              </a:rPr>
              <a:t>Z_CostContact</a:t>
            </a: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, </a:t>
            </a:r>
            <a:r>
              <a:rPr lang="en-US" sz="2000" b="1" strike="noStrike" cap="none" dirty="0" err="1">
                <a:latin typeface="Rosarivo"/>
                <a:ea typeface="Rosarivo"/>
                <a:cs typeface="Rosarivo"/>
                <a:sym typeface="Rosarivo"/>
              </a:rPr>
              <a:t>Z_Revenue</a:t>
            </a: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, Response.</a:t>
            </a:r>
            <a:endParaRPr sz="2000" b="1" strike="noStrike" cap="none" dirty="0">
              <a:latin typeface="Rosarivo"/>
              <a:ea typeface="Rosarivo"/>
              <a:cs typeface="Rosarivo"/>
              <a:sym typeface="Rosariv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strike="noStrike" cap="none" dirty="0">
              <a:latin typeface="Rosarivo"/>
              <a:ea typeface="Rosarivo"/>
              <a:cs typeface="Rosarivo"/>
              <a:sym typeface="Rosariv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_</a:t>
            </a:r>
            <a:endParaRPr sz="2000" b="1" strike="noStrike" cap="none" dirty="0">
              <a:latin typeface="Rosarivo"/>
              <a:ea typeface="Rosarivo"/>
              <a:cs typeface="Rosarivo"/>
              <a:sym typeface="Rosariv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latin typeface="Rosarivo"/>
                <a:ea typeface="Rosarivo"/>
                <a:cs typeface="Rosarivo"/>
                <a:sym typeface="Rosarivo"/>
              </a:rPr>
              <a:t> </a:t>
            </a:r>
            <a:r>
              <a:rPr lang="en-US" sz="2000" b="1" strike="noStrike" cap="none" dirty="0">
                <a:highlight>
                  <a:srgbClr val="FFFF00"/>
                </a:highlight>
                <a:latin typeface="Rosarivo"/>
                <a:ea typeface="Rosarivo"/>
                <a:cs typeface="Rosarivo"/>
                <a:sym typeface="Rosarivo"/>
              </a:rPr>
              <a:t>Datatypes present: datetime64[ns](1), float64(1), int64(24), object(2)</a:t>
            </a:r>
            <a:endParaRPr sz="2000" b="1" strike="noStrike" cap="none" dirty="0"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8B376-C152-7C76-642A-9C37FC5143B0}"/>
              </a:ext>
            </a:extLst>
          </p:cNvPr>
          <p:cNvSpPr txBox="1"/>
          <p:nvPr/>
        </p:nvSpPr>
        <p:spPr>
          <a:xfrm>
            <a:off x="1306286" y="1012371"/>
            <a:ext cx="786628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There are 14 missing values in Income feature.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Dt_Customer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indicates the date on that date customer joined the database is not parsed as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DateTime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There are some categorical features in our data frame(feature's data type like-&gt;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dtype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: object).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So we will need to encode them into numeric forms later.</a:t>
            </a:r>
          </a:p>
        </p:txBody>
      </p:sp>
    </p:spTree>
    <p:extLst>
      <p:ext uri="{BB962C8B-B14F-4D97-AF65-F5344CB8AC3E}">
        <p14:creationId xmlns:p14="http://schemas.microsoft.com/office/powerpoint/2010/main" val="254777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43" name="Google Shape;333;p1"/>
          <p:cNvPicPr/>
          <p:nvPr/>
        </p:nvPicPr>
        <p:blipFill>
          <a:blip r:embed="rId2"/>
          <a:stretch/>
        </p:blipFill>
        <p:spPr bwMode="auto">
          <a:xfrm>
            <a:off x="10804320" y="261000"/>
            <a:ext cx="118656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8"/>
          </p:nvPr>
        </p:nvSpPr>
        <p:spPr bwMode="auto">
          <a:xfrm>
            <a:off x="-519814" y="4878307"/>
            <a:ext cx="12510694" cy="518519"/>
          </a:xfrm>
        </p:spPr>
        <p:txBody>
          <a:bodyPr/>
          <a:lstStyle/>
          <a:p>
            <a:pPr>
              <a:defRPr/>
            </a:pPr>
            <a:r>
              <a:rPr sz="2200" dirty="0">
                <a:solidFill>
                  <a:schemeClr val="accent1">
                    <a:lumMod val="50000"/>
                  </a:schemeClr>
                </a:solidFill>
                <a:latin typeface="Centaur"/>
                <a:ea typeface="Centaur"/>
                <a:cs typeface="Centaur"/>
              </a:rPr>
              <a:t>Pie representation of the Education features distribution                                           There are some Outliers  </a:t>
            </a:r>
            <a:endParaRPr dirty="0">
              <a:latin typeface="Centaur"/>
              <a:cs typeface="Centau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 bwMode="auto"/>
        <p:txBody>
          <a:bodyPr/>
          <a:lstStyle/>
          <a:p>
            <a:pPr>
              <a:defRPr/>
            </a:pPr>
            <a:fld id="{A05706E7-FC71-4787-A953-9F83766F3025}" type="slidenum">
              <a:rPr/>
              <a:t>7</a:t>
            </a:fld>
            <a:endParaRPr/>
          </a:p>
        </p:txBody>
      </p:sp>
      <p:sp>
        <p:nvSpPr>
          <p:cNvPr id="636113386" name="TextBox 636113385"/>
          <p:cNvSpPr txBox="1"/>
          <p:nvPr/>
        </p:nvSpPr>
        <p:spPr bwMode="auto">
          <a:xfrm>
            <a:off x="4353748" y="412858"/>
            <a:ext cx="381215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 i="0" u="sng" strike="noStrike" cap="none">
                <a:solidFill>
                  <a:srgbClr val="002776"/>
                </a:solidFill>
                <a:latin typeface="Perpetua Titling MT"/>
              </a:rPr>
              <a:t>Plot Diagrams</a:t>
            </a:r>
            <a:endParaRPr sz="1400" b="0" i="0" u="sng" strike="noStrike" cap="none">
              <a:solidFill>
                <a:srgbClr val="000000"/>
              </a:solidFill>
              <a:latin typeface="Perpetua Titling MT"/>
            </a:endParaRPr>
          </a:p>
        </p:txBody>
      </p:sp>
      <p:pic>
        <p:nvPicPr>
          <p:cNvPr id="1686333368" name="Picture 168633336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9126" y="931377"/>
            <a:ext cx="4644151" cy="3807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35891-6270-B3C9-E69D-6EC3BF72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640" y="951577"/>
            <a:ext cx="6096000" cy="37877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216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216873" name="Google Shape;2127216873;p5"/>
          <p:cNvSpPr txBox="1">
            <a:spLocks noGrp="1"/>
          </p:cNvSpPr>
          <p:nvPr>
            <p:ph type="ftr" idx="11"/>
          </p:nvPr>
        </p:nvSpPr>
        <p:spPr>
          <a:xfrm>
            <a:off x="1252047" y="6008132"/>
            <a:ext cx="9297965" cy="76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5A0C"/>
              </a:buClr>
              <a:buSzPts val="2000"/>
              <a:buFont typeface="Rosarivo"/>
              <a:buNone/>
            </a:pPr>
            <a:r>
              <a:rPr lang="en-US" sz="1800" b="0" i="0" u="none" strike="noStrike" cap="none" dirty="0">
                <a:solidFill>
                  <a:srgbClr val="E85A0C"/>
                </a:solidFill>
                <a:highlight>
                  <a:srgbClr val="FFFF00"/>
                </a:highlight>
                <a:latin typeface="Rosarivo"/>
                <a:ea typeface="Rosarivo"/>
                <a:cs typeface="Rosarivo"/>
                <a:sym typeface="Rosarivo"/>
              </a:rPr>
              <a:t>We create new features to better understanding of data using the existing features </a:t>
            </a:r>
          </a:p>
        </p:txBody>
      </p:sp>
      <p:sp>
        <p:nvSpPr>
          <p:cNvPr id="2127216874" name="Google Shape;2127216874;p5"/>
          <p:cNvSpPr txBox="1">
            <a:spLocks noGrp="1"/>
          </p:cNvSpPr>
          <p:nvPr>
            <p:ph type="sldNum" idx="12"/>
          </p:nvPr>
        </p:nvSpPr>
        <p:spPr>
          <a:xfrm>
            <a:off x="11027520" y="6464880"/>
            <a:ext cx="987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E34"/>
              </a:buClr>
              <a:buSzPts val="1400"/>
              <a:buFont typeface="Gill Sans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127216876" name="Google Shape;212721687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320" y="261000"/>
            <a:ext cx="1186563" cy="41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93CA1B-6124-B191-B437-53C34A53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01" y="261000"/>
            <a:ext cx="10760372" cy="5601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DD51D7-F7B2-7021-EB25-DF5423A3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6" y="90590"/>
            <a:ext cx="9733936" cy="541829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91A444B-A96F-C1AE-9B36-D60DC2D7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5663379"/>
            <a:ext cx="9143640" cy="607843"/>
          </a:xfrm>
        </p:spPr>
        <p:txBody>
          <a:bodyPr/>
          <a:lstStyle/>
          <a:p>
            <a:r>
              <a:rPr lang="en-US" sz="1600" b="1" dirty="0">
                <a:solidFill>
                  <a:srgbClr val="C00000"/>
                </a:solidFill>
              </a:rPr>
              <a:t>We detect the outliers using 5-Number summary and drop those outliers as they are less in number </a:t>
            </a:r>
            <a:endParaRPr lang="en-I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20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642</Words>
  <Application>Microsoft Office PowerPoint</Application>
  <PresentationFormat>Widescreen</PresentationFormat>
  <Paragraphs>98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47" baseType="lpstr">
      <vt:lpstr>Arial</vt:lpstr>
      <vt:lpstr>Centaur</vt:lpstr>
      <vt:lpstr>Gill Sans</vt:lpstr>
      <vt:lpstr>Gill Sans Nova</vt:lpstr>
      <vt:lpstr>Gill Sans Nova Light</vt:lpstr>
      <vt:lpstr>Helvetica Neue</vt:lpstr>
      <vt:lpstr>Libre Baskerville</vt:lpstr>
      <vt:lpstr>Perpetua</vt:lpstr>
      <vt:lpstr>Perpetua Titling MT</vt:lpstr>
      <vt:lpstr>Rosarivo</vt:lpstr>
      <vt:lpstr>Sagona Book</vt:lpstr>
      <vt:lpstr>Sorts Mill Goudy</vt:lpstr>
      <vt:lpstr>Symbol</vt:lpstr>
      <vt:lpstr>Times New Roman</vt:lpstr>
      <vt:lpstr>Wingdings</vt:lpstr>
      <vt:lpstr>Custom</vt:lpstr>
      <vt:lpstr>Custom</vt:lpstr>
      <vt:lpstr>Custom</vt:lpstr>
      <vt:lpstr>Custom</vt:lpstr>
      <vt:lpstr>Custom</vt:lpstr>
      <vt:lpstr>Custom</vt:lpstr>
      <vt:lpstr>Custom</vt:lpstr>
      <vt:lpstr>Custom</vt:lpstr>
      <vt:lpstr>Custom</vt:lpstr>
      <vt:lpstr>PowerPoint Presentation</vt:lpstr>
      <vt:lpstr>OBJECTIVE:</vt:lpstr>
      <vt:lpstr>PowerPoint Presentation</vt:lpstr>
      <vt:lpstr>DATA IMPORT</vt:lpstr>
      <vt:lpstr>PowerPoint Presentation</vt:lpstr>
      <vt:lpstr>PowerPoint Presentation</vt:lpstr>
      <vt:lpstr>PowerPoint Presentation</vt:lpstr>
      <vt:lpstr>PowerPoint Presentation</vt:lpstr>
      <vt:lpstr>We detect the outliers using 5-Number summary and drop those outliers as they are less in number </vt:lpstr>
      <vt:lpstr>PowerPoint Presentation</vt:lpstr>
      <vt:lpstr>PowerPoint Presentation</vt:lpstr>
      <vt:lpstr>PowerPoint Presentation</vt:lpstr>
      <vt:lpstr>PowerPoint Presentation</vt:lpstr>
      <vt:lpstr>Result indicates that 4 will be an optimal number of clusters for this data. Now fitting the Clustering Model to get the final clusters.</vt:lpstr>
      <vt:lpstr>PowerPoint Presentation</vt:lpstr>
      <vt:lpstr>PowerPoint Presentation</vt:lpstr>
      <vt:lpstr>3-D Distribution of Clusters </vt:lpstr>
      <vt:lpstr>From the above plot, it can be clearly seen that cluster 1 is our biggest set of customers closely followed by cluster 3. We can explore what each cluster is spending on for the targeted marketing strategies.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POONAM PATIL</dc:creator>
  <cp:lastModifiedBy>vachana E</cp:lastModifiedBy>
  <cp:revision>4</cp:revision>
  <dcterms:modified xsi:type="dcterms:W3CDTF">2023-08-10T06:58:31Z</dcterms:modified>
</cp:coreProperties>
</file>