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font" Target="fonts/Roboto-regular.fntdata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f05f023b9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f05f023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cf05f023b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cf05f023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f05f023b9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f05f023b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60950" y="201325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b="1" lang="en" sz="3200" u="sng">
                <a:solidFill>
                  <a:srgbClr val="000000"/>
                </a:solidFill>
              </a:rPr>
              <a:t>Python Hackathon</a:t>
            </a:r>
            <a:r>
              <a:rPr lang="en" sz="3200">
                <a:solidFill>
                  <a:srgbClr val="000000"/>
                </a:solidFill>
              </a:rPr>
              <a:t> (Jan 2023)</a:t>
            </a:r>
            <a:r>
              <a:rPr lang="en" sz="3200"/>
              <a:t> </a:t>
            </a:r>
            <a:endParaRPr sz="3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50200" y="1041339"/>
            <a:ext cx="82221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800"/>
              <a:t>Team</a:t>
            </a:r>
            <a:r>
              <a:rPr lang="en" sz="2800"/>
              <a:t> : Pings with Python</a:t>
            </a:r>
            <a:endParaRPr sz="2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75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2775"/>
              <a:t>Members</a:t>
            </a:r>
            <a:endParaRPr b="1" sz="2775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Kavana Kundapur DAML 36, Team lead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 Ami Sheth DA46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Sravani Tavva DAML 40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Uma Boyapati DAML 40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Sathya Poorani V S SMPO 10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1128575" y="189750"/>
            <a:ext cx="57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                   </a:t>
            </a:r>
            <a:r>
              <a:rPr b="1" lang="en" sz="2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700" u="sng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Agile Methodology</a:t>
            </a:r>
            <a:endParaRPr b="1" sz="2700" u="sng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78900" y="968775"/>
            <a:ext cx="801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Trello and jira board for the team.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Trello and jira were integrated with slack.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standup calls were conducted and captured with the time stamp.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burndown charts were captured.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status of the trello and jira boards were captured with time stamp.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Review and retrospective call was conducted.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" y="2736550"/>
            <a:ext cx="2406801" cy="24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6950" y="2786475"/>
            <a:ext cx="2496851" cy="23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800" y="2786475"/>
            <a:ext cx="2237174" cy="235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40975" y="2786475"/>
            <a:ext cx="2003026" cy="23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303800" y="598575"/>
            <a:ext cx="74274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303800" y="1667775"/>
            <a:ext cx="74274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Dividing and Assigning questions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Daily standup calls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Daily Team meetings to review and resolve the queries on zoom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Install new packages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Updates on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and Consolidation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Attempted 80 questions and </a:t>
            </a:r>
            <a:r>
              <a:rPr lang="en" sz="1600"/>
              <a:t>Bonus questions added- 30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03800" y="598575"/>
            <a:ext cx="74274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Explored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03800" y="1667775"/>
            <a:ext cx="74274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Jupyter Notebook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Git Desktop and Github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PGAdmin4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Zoom/Slack for meetings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Trello/Jeera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700" y="1198375"/>
            <a:ext cx="3554575" cy="26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600" y="3781650"/>
            <a:ext cx="6580049" cy="10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03800" y="598575"/>
            <a:ext cx="74274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r>
              <a:rPr lang="en"/>
              <a:t> and Libraries Explored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107600" y="1471550"/>
            <a:ext cx="74274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Functions - 83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Libraries -21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Plots - 18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Installed new package</a:t>
            </a:r>
            <a:r>
              <a:rPr lang="en"/>
              <a:t>s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450" y="1352975"/>
            <a:ext cx="5129475" cy="31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03800" y="598575"/>
            <a:ext cx="74274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Learning/Improvements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03800" y="1667775"/>
            <a:ext cx="74274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of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Worked on more additional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Improving look and feel of charts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Good </a:t>
            </a:r>
            <a:r>
              <a:rPr lang="en"/>
              <a:t>knowledge</a:t>
            </a:r>
            <a:r>
              <a:rPr lang="en"/>
              <a:t>  on 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Learned new tools like- Jupiter,Git,Git-Desktop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37" y="218000"/>
            <a:ext cx="8162525" cy="45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