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93" r:id="rId2"/>
    <p:sldId id="257" r:id="rId3"/>
    <p:sldId id="258" r:id="rId4"/>
    <p:sldId id="259" r:id="rId5"/>
    <p:sldId id="276" r:id="rId6"/>
    <p:sldId id="277" r:id="rId7"/>
    <p:sldId id="287" r:id="rId8"/>
    <p:sldId id="286" r:id="rId9"/>
    <p:sldId id="284" r:id="rId10"/>
    <p:sldId id="288" r:id="rId11"/>
    <p:sldId id="292" r:id="rId12"/>
    <p:sldId id="291" r:id="rId13"/>
    <p:sldId id="290" r:id="rId14"/>
    <p:sldId id="270" r:id="rId15"/>
    <p:sldId id="289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A38CB-10E0-4F38-8AD6-A0217FAAE4A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CCCFF-3C36-4131-B92B-7EE6C4CB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4257-3FEA-4885-9FD7-7582C96E15E5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ED46-E99B-45B5-9116-5F46BF49FD5B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DC4E-4E79-4072-BC4D-7C29B905E841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9766-B92D-4FE1-A20F-39834CCA8B35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34DB-BDB8-44C9-AF3D-898AAF621045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518-8726-4E79-8532-836CA0D4AC9D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7C6-E9F9-4482-9795-F4933A253C6E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A7C1-67AF-4BB9-9C2E-0FB866A45F26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AD36-5493-46FC-9E33-8FDEDEFDCDF0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46A-8FEA-4A86-BF4B-7CE4E2858D6F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AA26-F25F-4534-A530-A68165395CFC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C370-3112-412F-81BB-F8AE1CE388C8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3729-9EC5-4FC0-B56D-C2D860EC0E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534400" cy="38862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3200" dirty="0" smtClean="0"/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ramesh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k t </a:t>
            </a:r>
            <a:r>
              <a:rPr lang="en-IN" sz="1800" dirty="0" smtClean="0"/>
              <a:t>be</a:t>
            </a:r>
            <a:r>
              <a:rPr lang="en-IN" sz="2800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                                                             </a:t>
            </a:r>
            <a:r>
              <a:rPr lang="en-IN" sz="1800" dirty="0" err="1" smtClean="0"/>
              <a:t>anusha</a:t>
            </a:r>
            <a:r>
              <a:rPr lang="en-IN" sz="1800" dirty="0" smtClean="0"/>
              <a:t> a v                                    485cs17002</a:t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</a:t>
            </a:r>
            <a:r>
              <a:rPr lang="en-IN" sz="1800" dirty="0" err="1" smtClean="0"/>
              <a:t>bhoomika</a:t>
            </a:r>
            <a:r>
              <a:rPr lang="en-IN" sz="1800" dirty="0" smtClean="0"/>
              <a:t> b s                                485cs17006</a:t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</a:t>
            </a:r>
            <a:r>
              <a:rPr lang="en-IN" sz="1800" dirty="0" err="1" smtClean="0"/>
              <a:t>kavana</a:t>
            </a:r>
            <a:r>
              <a:rPr lang="en-IN" sz="1800" dirty="0" smtClean="0"/>
              <a:t> </a:t>
            </a:r>
            <a:r>
              <a:rPr lang="en-IN" sz="1800" dirty="0" err="1" smtClean="0"/>
              <a:t>basavaraj</a:t>
            </a:r>
            <a:r>
              <a:rPr lang="en-IN" sz="1800" dirty="0" smtClean="0"/>
              <a:t>                      485cs17016</a:t>
            </a:r>
            <a:br>
              <a:rPr lang="en-IN" sz="1800" dirty="0" smtClean="0"/>
            </a:br>
            <a:r>
              <a:rPr lang="en-IN" sz="1800" dirty="0" smtClean="0"/>
              <a:t>                                                                  </a:t>
            </a:r>
            <a:r>
              <a:rPr lang="en-IN" sz="1800" dirty="0" err="1" smtClean="0"/>
              <a:t>kavana</a:t>
            </a:r>
            <a:r>
              <a:rPr lang="en-IN" sz="1800" dirty="0" smtClean="0"/>
              <a:t> m                                       485cs17017</a:t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</a:t>
            </a:r>
            <a:r>
              <a:rPr lang="en-IN" sz="1800" dirty="0" err="1" smtClean="0"/>
              <a:t>kavana</a:t>
            </a:r>
            <a:r>
              <a:rPr lang="en-IN" sz="1800" dirty="0" smtClean="0"/>
              <a:t> s p                                      485cs17018</a:t>
            </a:r>
            <a:br>
              <a:rPr lang="en-IN" sz="1800" dirty="0" smtClean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1447800"/>
          </a:xfrm>
        </p:spPr>
        <p:txBody>
          <a:bodyPr>
            <a:normAutofit fontScale="92500"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SREE SIDDARAMESHWARA POLYTECHNIC</a:t>
            </a:r>
          </a:p>
          <a:p>
            <a:pPr algn="ctr"/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ALUMNI REUNION APPLICATION</a:t>
            </a: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1EDA-C9F3-4C5C-B9C6-59A39D422E9D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752" y="612648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ALUMNI / STUDENT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52600" y="1524000"/>
            <a:ext cx="5562600" cy="3810000"/>
          </a:xfrm>
          <a:prstGeom prst="rect">
            <a:avLst/>
          </a:prstGeom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9A0-708D-4699-820B-D1757A1F818C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A88-03BA-4B19-B864-54C5B6E9C6CF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400800" cy="437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0" y="2286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C425-CA5E-4D5C-9573-43008B4F72BE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62000"/>
            <a:ext cx="6705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0B9-E96E-463F-8F0F-BAC94F5F72B4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6629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WordArt 1"/>
          <p:cNvSpPr>
            <a:spLocks noChangeArrowheads="1" noChangeShapeType="1" noTextEdit="1"/>
          </p:cNvSpPr>
          <p:nvPr/>
        </p:nvSpPr>
        <p:spPr bwMode="auto">
          <a:xfrm>
            <a:off x="2286000" y="304800"/>
            <a:ext cx="44958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endParaRPr lang="en-US" sz="3600" kern="10" spc="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5344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 that alumni stay connected to the campus by sharing news, athletic and video feeds as well as social media channels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 alumni newsletters, event invitations and magazines in digital form.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Allow users to stay connected to each other with a mobile alumni directory.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 specific career opportunities for alumni.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762000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1AB7-F56A-4136-913C-F6F50CCC64F9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981200"/>
            <a:ext cx="8610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Alumni Information Database is mainly used to share the views between the users of the application which is very useful to upgrade the knowledge of everyone.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application is also serve as a useful site to know what is going on  in our college and can also know about the various opportunities of the outer world.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066800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069-8D58-4430-91C2-EB2B27A1F107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9766-B92D-4FE1-A20F-39834CCA8B35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3794" name="Picture 2" descr="Image result for thank you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18300">
            <a:off x="826399" y="1663626"/>
            <a:ext cx="731478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0" y="20574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College alumni reunion app which allows outgoing students and new students of a college to communicate with each other.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students can ask about career, job vacancies and subject details with outgoing students.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9144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ABSTRACT</a:t>
            </a: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000" b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1E7A-A3A2-4F6B-B49B-7CF38324EB97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Currently all colleges maintain present and outgoing students manually.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 collecting this data in the manual system is very difficult.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student needs any data about outgoing students they have to approach college management.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Overall collecting the information is very tedious task in this system.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/>
          </a:p>
          <a:p>
            <a:pPr algn="just">
              <a:buFont typeface="Arial" pitchFamily="34" charset="0"/>
              <a:buChar char="•"/>
            </a:pPr>
            <a:endParaRPr lang="en-US" sz="2400" b="1" dirty="0" smtClean="0"/>
          </a:p>
          <a:p>
            <a:pPr algn="just"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144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EXISTING</a:t>
            </a:r>
            <a:r>
              <a:rPr kumimoji="0" lang="en-US" sz="40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SYSTEM</a:t>
            </a:r>
            <a:endParaRPr kumimoji="0" lang="en-US" sz="40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C2C2-E861-4374-B2DD-0921BC3D5232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057400"/>
            <a:ext cx="8610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allows students to register through online.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students can easily access outgoing student’s data.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can directly communicate with outgoing students regarding Job, or any enquiry.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Outgoing students can update job opportunity and give references to new students.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College management can post the announcement.</a:t>
            </a:r>
          </a:p>
          <a:p>
            <a:pPr lvl="0">
              <a:buFont typeface="Wingdings" pitchFamily="2" charset="2"/>
              <a:buChar char="Ø"/>
            </a:pPr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0668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PROPOSED SYSTEM</a:t>
            </a:r>
            <a:endParaRPr kumimoji="0" lang="en-US" sz="40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328-9CA1-4217-972F-F8B29A48E5AA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752" y="612648"/>
            <a:ext cx="8534400" cy="1520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HARD</a:t>
            </a:r>
            <a:r>
              <a:rPr lang="en-US" sz="4000" b="1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WARE</a:t>
            </a:r>
            <a:r>
              <a:rPr lang="en-US" sz="4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SYSTEM CONFIGURATION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514600"/>
            <a:ext cx="8500872" cy="35844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Processor                        -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Intel(R)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RAM                            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B(min)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Hard Disk                        -   80 GB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3190-3A07-4BB1-B739-C2714AD58AE0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</p:spPr>
        <p:txBody>
          <a:bodyPr/>
          <a:lstStyle/>
          <a:p>
            <a:fld id="{A61A3729-9EC5-4FC0-B56D-C2D860EC0E1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144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SOFTWARE</a:t>
            </a:r>
            <a:r>
              <a:rPr kumimoji="0" lang="en-US" sz="40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REQUIREMENTS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905000"/>
            <a:ext cx="8424672" cy="4194048"/>
          </a:xfrm>
          <a:prstGeom prst="rect">
            <a:avLst/>
          </a:prstGeo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            :  Windows 7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         		        :   Tomcat 7  above                          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Coding Language             :   HTML, Java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Scripts                              :   JavaScript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side Script             :   Java Server Pages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                           :   MySQL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2178-510D-4627-B881-DFA192E45051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6858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C1F-B10D-413C-BEA5-EA1C0C466889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752" y="612648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/>
          <a:p>
            <a:pPr lvl="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503920" cy="4572000"/>
          </a:xfrm>
          <a:prstGeom prst="rect">
            <a:avLst/>
          </a:prstGeo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Alumni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Student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2DFA-0989-4D7C-BB83-DB681494B782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-1000" contrast="3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8534400" cy="7589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ADMIN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47800" y="1295400"/>
            <a:ext cx="5486400" cy="5008245"/>
          </a:xfrm>
          <a:prstGeom prst="rect">
            <a:avLst/>
          </a:prstGeom>
          <a:ln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D5B4-5222-4ED9-B612-BFBA2F74783D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3729-9EC5-4FC0-B56D-C2D860EC0E1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352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Office Theme</vt:lpstr>
      <vt:lpstr>Under the guidance of:       mr. ramesh k t be                                                                                                                                   submitted by:                                                              anusha a v                                    485cs17002                                                                   bhoomika b s                                485cs17006                                                                   kavana basavaraj                      485cs17016                                                                   kavana m                                       485cs17017                                                                   kavana s p                                      485cs17018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panchu</dc:creator>
  <cp:lastModifiedBy>Admin</cp:lastModifiedBy>
  <cp:revision>160</cp:revision>
  <dcterms:created xsi:type="dcterms:W3CDTF">2014-03-06T07:41:11Z</dcterms:created>
  <dcterms:modified xsi:type="dcterms:W3CDTF">2020-08-05T07:28:01Z</dcterms:modified>
</cp:coreProperties>
</file>