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4"/>
  </p:notesMasterIdLst>
  <p:sldIdLst>
    <p:sldId id="316" r:id="rId5"/>
    <p:sldId id="315" r:id="rId6"/>
    <p:sldId id="317" r:id="rId7"/>
    <p:sldId id="318" r:id="rId8"/>
    <p:sldId id="319" r:id="rId9"/>
    <p:sldId id="320" r:id="rId10"/>
    <p:sldId id="321" r:id="rId11"/>
    <p:sldId id="323" r:id="rId12"/>
    <p:sldId id="322" r:id="rId13"/>
    <p:sldId id="324" r:id="rId14"/>
    <p:sldId id="325" r:id="rId15"/>
    <p:sldId id="326" r:id="rId16"/>
    <p:sldId id="327" r:id="rId17"/>
    <p:sldId id="328" r:id="rId18"/>
    <p:sldId id="329" r:id="rId19"/>
    <p:sldId id="330" r:id="rId20"/>
    <p:sldId id="331" r:id="rId21"/>
    <p:sldId id="332" r:id="rId22"/>
    <p:sldId id="33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3FFCE6-C0DB-4D05-B9AD-214B5FD637C0}" v="76" dt="2024-04-21T13:01:27.3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 V Disha" userId="9346a06590f5f2b4" providerId="LiveId" clId="{933FFCE6-C0DB-4D05-B9AD-214B5FD637C0}"/>
    <pc:docChg chg="undo redo custSel addSld delSld modSld">
      <pc:chgData name="B V Disha" userId="9346a06590f5f2b4" providerId="LiveId" clId="{933FFCE6-C0DB-4D05-B9AD-214B5FD637C0}" dt="2024-04-21T13:07:48.082" v="1509" actId="20577"/>
      <pc:docMkLst>
        <pc:docMk/>
      </pc:docMkLst>
      <pc:sldChg chg="addSp modSp del mod">
        <pc:chgData name="B V Disha" userId="9346a06590f5f2b4" providerId="LiveId" clId="{933FFCE6-C0DB-4D05-B9AD-214B5FD637C0}" dt="2024-04-21T10:05:12.685" v="386" actId="47"/>
        <pc:sldMkLst>
          <pc:docMk/>
          <pc:sldMk cId="3192257811" sldId="312"/>
        </pc:sldMkLst>
        <pc:spChg chg="mod">
          <ac:chgData name="B V Disha" userId="9346a06590f5f2b4" providerId="LiveId" clId="{933FFCE6-C0DB-4D05-B9AD-214B5FD637C0}" dt="2024-04-21T09:51:27.710" v="334" actId="14100"/>
          <ac:spMkLst>
            <pc:docMk/>
            <pc:sldMk cId="3192257811" sldId="312"/>
            <ac:spMk id="2" creationId="{66A47F5C-50EC-416A-AE8C-6F6BB4225673}"/>
          </ac:spMkLst>
        </pc:spChg>
        <pc:spChg chg="add mod">
          <ac:chgData name="B V Disha" userId="9346a06590f5f2b4" providerId="LiveId" clId="{933FFCE6-C0DB-4D05-B9AD-214B5FD637C0}" dt="2024-04-21T10:00:14.217" v="343" actId="1076"/>
          <ac:spMkLst>
            <pc:docMk/>
            <pc:sldMk cId="3192257811" sldId="312"/>
            <ac:spMk id="5" creationId="{62B51149-195F-24A6-FC0F-A84475F021A4}"/>
          </ac:spMkLst>
        </pc:spChg>
        <pc:graphicFrameChg chg="mod">
          <ac:chgData name="B V Disha" userId="9346a06590f5f2b4" providerId="LiveId" clId="{933FFCE6-C0DB-4D05-B9AD-214B5FD637C0}" dt="2024-04-21T10:01:55.729" v="347" actId="478"/>
          <ac:graphicFrameMkLst>
            <pc:docMk/>
            <pc:sldMk cId="3192257811" sldId="312"/>
            <ac:graphicFrameMk id="4" creationId="{59F5A1AC-D08D-42AE-B94A-1CAFB517D846}"/>
          </ac:graphicFrameMkLst>
        </pc:graphicFrameChg>
      </pc:sldChg>
      <pc:sldChg chg="addSp delSp modSp mod">
        <pc:chgData name="B V Disha" userId="9346a06590f5f2b4" providerId="LiveId" clId="{933FFCE6-C0DB-4D05-B9AD-214B5FD637C0}" dt="2024-04-21T10:14:25.748" v="413" actId="12788"/>
        <pc:sldMkLst>
          <pc:docMk/>
          <pc:sldMk cId="2314876918" sldId="315"/>
        </pc:sldMkLst>
        <pc:spChg chg="mod">
          <ac:chgData name="B V Disha" userId="9346a06590f5f2b4" providerId="LiveId" clId="{933FFCE6-C0DB-4D05-B9AD-214B5FD637C0}" dt="2024-04-21T09:25:45.844" v="258" actId="1076"/>
          <ac:spMkLst>
            <pc:docMk/>
            <pc:sldMk cId="2314876918" sldId="315"/>
            <ac:spMk id="2" creationId="{9BF29D6F-9E46-3C0E-B467-8EFD5F802AC6}"/>
          </ac:spMkLst>
        </pc:spChg>
        <pc:spChg chg="add mod">
          <ac:chgData name="B V Disha" userId="9346a06590f5f2b4" providerId="LiveId" clId="{933FFCE6-C0DB-4D05-B9AD-214B5FD637C0}" dt="2024-04-21T09:25:33.917" v="257" actId="1076"/>
          <ac:spMkLst>
            <pc:docMk/>
            <pc:sldMk cId="2314876918" sldId="315"/>
            <ac:spMk id="8" creationId="{98EF29D6-B393-B359-1A3D-F5805B7F11DC}"/>
          </ac:spMkLst>
        </pc:spChg>
        <pc:spChg chg="mod">
          <ac:chgData name="B V Disha" userId="9346a06590f5f2b4" providerId="LiveId" clId="{933FFCE6-C0DB-4D05-B9AD-214B5FD637C0}" dt="2024-04-21T10:14:25.748" v="413" actId="12788"/>
          <ac:spMkLst>
            <pc:docMk/>
            <pc:sldMk cId="2314876918" sldId="315"/>
            <ac:spMk id="9" creationId="{E58C9323-D8A4-DC89-606A-D05D9AF6EF0E}"/>
          </ac:spMkLst>
        </pc:spChg>
        <pc:spChg chg="mod">
          <ac:chgData name="B V Disha" userId="9346a06590f5f2b4" providerId="LiveId" clId="{933FFCE6-C0DB-4D05-B9AD-214B5FD637C0}" dt="2024-04-21T10:12:43.926" v="400" actId="255"/>
          <ac:spMkLst>
            <pc:docMk/>
            <pc:sldMk cId="2314876918" sldId="315"/>
            <ac:spMk id="10" creationId="{F4A77191-09DB-4E15-9E54-87DB3D13110C}"/>
          </ac:spMkLst>
        </pc:spChg>
        <pc:graphicFrameChg chg="add del mod modGraphic">
          <ac:chgData name="B V Disha" userId="9346a06590f5f2b4" providerId="LiveId" clId="{933FFCE6-C0DB-4D05-B9AD-214B5FD637C0}" dt="2024-04-21T09:18:54.139" v="25" actId="478"/>
          <ac:graphicFrameMkLst>
            <pc:docMk/>
            <pc:sldMk cId="2314876918" sldId="315"/>
            <ac:graphicFrameMk id="3" creationId="{B52B58C4-5FC6-2949-9B48-D3AA1A565C65}"/>
          </ac:graphicFrameMkLst>
        </pc:graphicFrameChg>
        <pc:graphicFrameChg chg="add">
          <ac:chgData name="B V Disha" userId="9346a06590f5f2b4" providerId="LiveId" clId="{933FFCE6-C0DB-4D05-B9AD-214B5FD637C0}" dt="2024-04-21T09:18:56.110" v="26"/>
          <ac:graphicFrameMkLst>
            <pc:docMk/>
            <pc:sldMk cId="2314876918" sldId="315"/>
            <ac:graphicFrameMk id="4" creationId="{075A40E2-113B-DD05-430E-7E62EA0E704E}"/>
          </ac:graphicFrameMkLst>
        </pc:graphicFrameChg>
        <pc:graphicFrameChg chg="add">
          <ac:chgData name="B V Disha" userId="9346a06590f5f2b4" providerId="LiveId" clId="{933FFCE6-C0DB-4D05-B9AD-214B5FD637C0}" dt="2024-04-21T09:19:01.369" v="27"/>
          <ac:graphicFrameMkLst>
            <pc:docMk/>
            <pc:sldMk cId="2314876918" sldId="315"/>
            <ac:graphicFrameMk id="5" creationId="{06FA4863-BC51-3840-AC6A-D5FEFD0C790B}"/>
          </ac:graphicFrameMkLst>
        </pc:graphicFrameChg>
        <pc:graphicFrameChg chg="add del">
          <ac:chgData name="B V Disha" userId="9346a06590f5f2b4" providerId="LiveId" clId="{933FFCE6-C0DB-4D05-B9AD-214B5FD637C0}" dt="2024-04-21T09:19:07.885" v="29" actId="478"/>
          <ac:graphicFrameMkLst>
            <pc:docMk/>
            <pc:sldMk cId="2314876918" sldId="315"/>
            <ac:graphicFrameMk id="6" creationId="{26D89939-3CCD-40D8-0071-1A2BE0B36435}"/>
          </ac:graphicFrameMkLst>
        </pc:graphicFrameChg>
        <pc:graphicFrameChg chg="add del mod modGraphic">
          <ac:chgData name="B V Disha" userId="9346a06590f5f2b4" providerId="LiveId" clId="{933FFCE6-C0DB-4D05-B9AD-214B5FD637C0}" dt="2024-04-21T09:20:50.006" v="37" actId="478"/>
          <ac:graphicFrameMkLst>
            <pc:docMk/>
            <pc:sldMk cId="2314876918" sldId="315"/>
            <ac:graphicFrameMk id="7" creationId="{78279B7B-6C53-A480-4453-3397CE5608BB}"/>
          </ac:graphicFrameMkLst>
        </pc:graphicFrameChg>
      </pc:sldChg>
      <pc:sldChg chg="delSp modSp mod">
        <pc:chgData name="B V Disha" userId="9346a06590f5f2b4" providerId="LiveId" clId="{933FFCE6-C0DB-4D05-B9AD-214B5FD637C0}" dt="2024-04-21T12:27:27.268" v="1331" actId="1076"/>
        <pc:sldMkLst>
          <pc:docMk/>
          <pc:sldMk cId="2694880008" sldId="316"/>
        </pc:sldMkLst>
        <pc:spChg chg="del">
          <ac:chgData name="B V Disha" userId="9346a06590f5f2b4" providerId="LiveId" clId="{933FFCE6-C0DB-4D05-B9AD-214B5FD637C0}" dt="2024-04-21T12:27:07.559" v="1329" actId="478"/>
          <ac:spMkLst>
            <pc:docMk/>
            <pc:sldMk cId="2694880008" sldId="316"/>
            <ac:spMk id="2" creationId="{7AC4AE9F-285D-F77B-5E67-563F64C860C5}"/>
          </ac:spMkLst>
        </pc:spChg>
        <pc:spChg chg="mod">
          <ac:chgData name="B V Disha" userId="9346a06590f5f2b4" providerId="LiveId" clId="{933FFCE6-C0DB-4D05-B9AD-214B5FD637C0}" dt="2024-04-21T12:27:27.268" v="1331" actId="1076"/>
          <ac:spMkLst>
            <pc:docMk/>
            <pc:sldMk cId="2694880008" sldId="316"/>
            <ac:spMk id="6" creationId="{3D2EB6E8-9019-771E-6BC9-8EA760C7151F}"/>
          </ac:spMkLst>
        </pc:spChg>
      </pc:sldChg>
      <pc:sldChg chg="new del">
        <pc:chgData name="B V Disha" userId="9346a06590f5f2b4" providerId="LiveId" clId="{933FFCE6-C0DB-4D05-B9AD-214B5FD637C0}" dt="2024-04-21T09:33:40.724" v="272" actId="47"/>
        <pc:sldMkLst>
          <pc:docMk/>
          <pc:sldMk cId="565063207" sldId="317"/>
        </pc:sldMkLst>
      </pc:sldChg>
      <pc:sldChg chg="addSp delSp modSp new del mod">
        <pc:chgData name="B V Disha" userId="9346a06590f5f2b4" providerId="LiveId" clId="{933FFCE6-C0DB-4D05-B9AD-214B5FD637C0}" dt="2024-04-21T09:33:22.165" v="270" actId="680"/>
        <pc:sldMkLst>
          <pc:docMk/>
          <pc:sldMk cId="1217573346" sldId="317"/>
        </pc:sldMkLst>
        <pc:spChg chg="add del mod">
          <ac:chgData name="B V Disha" userId="9346a06590f5f2b4" providerId="LiveId" clId="{933FFCE6-C0DB-4D05-B9AD-214B5FD637C0}" dt="2024-04-21T09:33:20.950" v="267" actId="1076"/>
          <ac:spMkLst>
            <pc:docMk/>
            <pc:sldMk cId="1217573346" sldId="317"/>
            <ac:spMk id="2" creationId="{FEC9D3EF-0D8C-BD42-B3D1-7E17C816D47F}"/>
          </ac:spMkLst>
        </pc:spChg>
        <pc:spChg chg="add del mod">
          <ac:chgData name="B V Disha" userId="9346a06590f5f2b4" providerId="LiveId" clId="{933FFCE6-C0DB-4D05-B9AD-214B5FD637C0}" dt="2024-04-21T09:33:21.751" v="269" actId="22"/>
          <ac:spMkLst>
            <pc:docMk/>
            <pc:sldMk cId="1217573346" sldId="317"/>
            <ac:spMk id="6" creationId="{4BDAE5D5-F066-07FB-B0D8-9D0FBF72D04A}"/>
          </ac:spMkLst>
        </pc:spChg>
      </pc:sldChg>
      <pc:sldChg chg="new del">
        <pc:chgData name="B V Disha" userId="9346a06590f5f2b4" providerId="LiveId" clId="{933FFCE6-C0DB-4D05-B9AD-214B5FD637C0}" dt="2024-04-21T09:19:45.156" v="31" actId="680"/>
        <pc:sldMkLst>
          <pc:docMk/>
          <pc:sldMk cId="1914118724" sldId="317"/>
        </pc:sldMkLst>
      </pc:sldChg>
      <pc:sldChg chg="addSp delSp modSp new mod">
        <pc:chgData name="B V Disha" userId="9346a06590f5f2b4" providerId="LiveId" clId="{933FFCE6-C0DB-4D05-B9AD-214B5FD637C0}" dt="2024-04-21T13:05:41.624" v="1489" actId="113"/>
        <pc:sldMkLst>
          <pc:docMk/>
          <pc:sldMk cId="2784394381" sldId="317"/>
        </pc:sldMkLst>
        <pc:spChg chg="mod">
          <ac:chgData name="B V Disha" userId="9346a06590f5f2b4" providerId="LiveId" clId="{933FFCE6-C0DB-4D05-B9AD-214B5FD637C0}" dt="2024-04-21T13:05:41.624" v="1489" actId="113"/>
          <ac:spMkLst>
            <pc:docMk/>
            <pc:sldMk cId="2784394381" sldId="317"/>
            <ac:spMk id="2" creationId="{F6E49CAC-9CF2-BE50-1CEB-47803502AD57}"/>
          </ac:spMkLst>
        </pc:spChg>
        <pc:spChg chg="del mod">
          <ac:chgData name="B V Disha" userId="9346a06590f5f2b4" providerId="LiveId" clId="{933FFCE6-C0DB-4D05-B9AD-214B5FD637C0}" dt="2024-04-21T09:39:51.206" v="290"/>
          <ac:spMkLst>
            <pc:docMk/>
            <pc:sldMk cId="2784394381" sldId="317"/>
            <ac:spMk id="3" creationId="{B9D46489-9C81-5B68-8686-15A9BE9C5B35}"/>
          </ac:spMkLst>
        </pc:spChg>
        <pc:spChg chg="add mod">
          <ac:chgData name="B V Disha" userId="9346a06590f5f2b4" providerId="LiveId" clId="{933FFCE6-C0DB-4D05-B9AD-214B5FD637C0}" dt="2024-04-21T09:40:21.123" v="295" actId="20577"/>
          <ac:spMkLst>
            <pc:docMk/>
            <pc:sldMk cId="2784394381" sldId="317"/>
            <ac:spMk id="4" creationId="{DBD27866-60A0-71F2-736A-E7027FBBC693}"/>
          </ac:spMkLst>
        </pc:spChg>
        <pc:spChg chg="del mod">
          <ac:chgData name="B V Disha" userId="9346a06590f5f2b4" providerId="LiveId" clId="{933FFCE6-C0DB-4D05-B9AD-214B5FD637C0}" dt="2024-04-21T10:12:08.972" v="397" actId="478"/>
          <ac:spMkLst>
            <pc:docMk/>
            <pc:sldMk cId="2784394381" sldId="317"/>
            <ac:spMk id="5" creationId="{F213EC72-37A6-6967-25A7-C3691DB6B191}"/>
          </ac:spMkLst>
        </pc:spChg>
        <pc:spChg chg="mod">
          <ac:chgData name="B V Disha" userId="9346a06590f5f2b4" providerId="LiveId" clId="{933FFCE6-C0DB-4D05-B9AD-214B5FD637C0}" dt="2024-04-21T10:13:09.894" v="402" actId="255"/>
          <ac:spMkLst>
            <pc:docMk/>
            <pc:sldMk cId="2784394381" sldId="317"/>
            <ac:spMk id="6" creationId="{48CD565F-BA52-38BE-35D1-0AD74CC84790}"/>
          </ac:spMkLst>
        </pc:spChg>
        <pc:spChg chg="add mod">
          <ac:chgData name="B V Disha" userId="9346a06590f5f2b4" providerId="LiveId" clId="{933FFCE6-C0DB-4D05-B9AD-214B5FD637C0}" dt="2024-04-21T10:14:13.898" v="411" actId="12788"/>
          <ac:spMkLst>
            <pc:docMk/>
            <pc:sldMk cId="2784394381" sldId="317"/>
            <ac:spMk id="7" creationId="{8B4E9FF1-8BE9-3D39-AE72-2419B18F1D49}"/>
          </ac:spMkLst>
        </pc:spChg>
      </pc:sldChg>
      <pc:sldChg chg="new del">
        <pc:chgData name="B V Disha" userId="9346a06590f5f2b4" providerId="LiveId" clId="{933FFCE6-C0DB-4D05-B9AD-214B5FD637C0}" dt="2024-04-21T09:32:17.775" v="260" actId="680"/>
        <pc:sldMkLst>
          <pc:docMk/>
          <pc:sldMk cId="3487510500" sldId="317"/>
        </pc:sldMkLst>
      </pc:sldChg>
      <pc:sldChg chg="addSp delSp modSp new mod">
        <pc:chgData name="B V Disha" userId="9346a06590f5f2b4" providerId="LiveId" clId="{933FFCE6-C0DB-4D05-B9AD-214B5FD637C0}" dt="2024-04-21T13:05:57.923" v="1491" actId="20577"/>
        <pc:sldMkLst>
          <pc:docMk/>
          <pc:sldMk cId="4048418402" sldId="318"/>
        </pc:sldMkLst>
        <pc:spChg chg="del">
          <ac:chgData name="B V Disha" userId="9346a06590f5f2b4" providerId="LiveId" clId="{933FFCE6-C0DB-4D05-B9AD-214B5FD637C0}" dt="2024-04-21T10:02:38.916" v="349"/>
          <ac:spMkLst>
            <pc:docMk/>
            <pc:sldMk cId="4048418402" sldId="318"/>
            <ac:spMk id="2" creationId="{51CE3240-37F4-F657-D564-658F1C2AF806}"/>
          </ac:spMkLst>
        </pc:spChg>
        <pc:spChg chg="del mod">
          <ac:chgData name="B V Disha" userId="9346a06590f5f2b4" providerId="LiveId" clId="{933FFCE6-C0DB-4D05-B9AD-214B5FD637C0}" dt="2024-04-21T10:03:17.705" v="356"/>
          <ac:spMkLst>
            <pc:docMk/>
            <pc:sldMk cId="4048418402" sldId="318"/>
            <ac:spMk id="3" creationId="{34616821-EB07-13C1-CFB1-2DEDD71FE27A}"/>
          </ac:spMkLst>
        </pc:spChg>
        <pc:spChg chg="add mod">
          <ac:chgData name="B V Disha" userId="9346a06590f5f2b4" providerId="LiveId" clId="{933FFCE6-C0DB-4D05-B9AD-214B5FD637C0}" dt="2024-04-21T13:05:57.923" v="1491" actId="20577"/>
          <ac:spMkLst>
            <pc:docMk/>
            <pc:sldMk cId="4048418402" sldId="318"/>
            <ac:spMk id="4" creationId="{50E2BD7B-61DA-D45F-C80C-FCF03C6B90D9}"/>
          </ac:spMkLst>
        </pc:spChg>
        <pc:spChg chg="add mod">
          <ac:chgData name="B V Disha" userId="9346a06590f5f2b4" providerId="LiveId" clId="{933FFCE6-C0DB-4D05-B9AD-214B5FD637C0}" dt="2024-04-21T10:03:11.859" v="355"/>
          <ac:spMkLst>
            <pc:docMk/>
            <pc:sldMk cId="4048418402" sldId="318"/>
            <ac:spMk id="5" creationId="{51A5543D-4C01-3D04-537F-0C0D8C7FEA48}"/>
          </ac:spMkLst>
        </pc:spChg>
        <pc:spChg chg="add mod">
          <ac:chgData name="B V Disha" userId="9346a06590f5f2b4" providerId="LiveId" clId="{933FFCE6-C0DB-4D05-B9AD-214B5FD637C0}" dt="2024-04-21T10:03:17.705" v="356"/>
          <ac:spMkLst>
            <pc:docMk/>
            <pc:sldMk cId="4048418402" sldId="318"/>
            <ac:spMk id="6" creationId="{06B88018-A1B2-7DF4-AB8A-448DACD658F8}"/>
          </ac:spMkLst>
        </pc:spChg>
        <pc:spChg chg="add mod">
          <ac:chgData name="B V Disha" userId="9346a06590f5f2b4" providerId="LiveId" clId="{933FFCE6-C0DB-4D05-B9AD-214B5FD637C0}" dt="2024-04-21T13:03:58.167" v="1483" actId="20577"/>
          <ac:spMkLst>
            <pc:docMk/>
            <pc:sldMk cId="4048418402" sldId="318"/>
            <ac:spMk id="9" creationId="{7E312DF5-F585-9CFF-E07F-5B2C5CB442A2}"/>
          </ac:spMkLst>
        </pc:spChg>
        <pc:spChg chg="del">
          <ac:chgData name="B V Disha" userId="9346a06590f5f2b4" providerId="LiveId" clId="{933FFCE6-C0DB-4D05-B9AD-214B5FD637C0}" dt="2024-04-21T10:13:24.607" v="403" actId="478"/>
          <ac:spMkLst>
            <pc:docMk/>
            <pc:sldMk cId="4048418402" sldId="318"/>
            <ac:spMk id="10" creationId="{CD381D6A-5B22-77FF-A7F3-773B330ED7E3}"/>
          </ac:spMkLst>
        </pc:spChg>
        <pc:spChg chg="mod">
          <ac:chgData name="B V Disha" userId="9346a06590f5f2b4" providerId="LiveId" clId="{933FFCE6-C0DB-4D05-B9AD-214B5FD637C0}" dt="2024-04-21T10:13:32.275" v="405" actId="255"/>
          <ac:spMkLst>
            <pc:docMk/>
            <pc:sldMk cId="4048418402" sldId="318"/>
            <ac:spMk id="11" creationId="{CAA916EA-1519-AC45-F27B-19A6DB99088D}"/>
          </ac:spMkLst>
        </pc:spChg>
        <pc:spChg chg="add mod">
          <ac:chgData name="B V Disha" userId="9346a06590f5f2b4" providerId="LiveId" clId="{933FFCE6-C0DB-4D05-B9AD-214B5FD637C0}" dt="2024-04-21T10:13:59.437" v="409" actId="12788"/>
          <ac:spMkLst>
            <pc:docMk/>
            <pc:sldMk cId="4048418402" sldId="318"/>
            <ac:spMk id="12" creationId="{A611C673-7FDC-5548-A262-B7E1140A4E12}"/>
          </ac:spMkLst>
        </pc:spChg>
        <pc:graphicFrameChg chg="add mod">
          <ac:chgData name="B V Disha" userId="9346a06590f5f2b4" providerId="LiveId" clId="{933FFCE6-C0DB-4D05-B9AD-214B5FD637C0}" dt="2024-04-21T10:03:26.262" v="357"/>
          <ac:graphicFrameMkLst>
            <pc:docMk/>
            <pc:sldMk cId="4048418402" sldId="318"/>
            <ac:graphicFrameMk id="7" creationId="{813A0182-42B0-72AF-5AF4-4067C29A07AE}"/>
          </ac:graphicFrameMkLst>
        </pc:graphicFrameChg>
        <pc:picChg chg="add mod">
          <ac:chgData name="B V Disha" userId="9346a06590f5f2b4" providerId="LiveId" clId="{933FFCE6-C0DB-4D05-B9AD-214B5FD637C0}" dt="2024-04-21T10:10:03.121" v="389" actId="12788"/>
          <ac:picMkLst>
            <pc:docMk/>
            <pc:sldMk cId="4048418402" sldId="318"/>
            <ac:picMk id="8" creationId="{B94FEE19-F80A-FA6E-D89F-BB8CC42D683F}"/>
          </ac:picMkLst>
        </pc:picChg>
      </pc:sldChg>
      <pc:sldChg chg="addSp delSp modSp new mod">
        <pc:chgData name="B V Disha" userId="9346a06590f5f2b4" providerId="LiveId" clId="{933FFCE6-C0DB-4D05-B9AD-214B5FD637C0}" dt="2024-04-21T11:27:36.865" v="726" actId="255"/>
        <pc:sldMkLst>
          <pc:docMk/>
          <pc:sldMk cId="1453600264" sldId="319"/>
        </pc:sldMkLst>
        <pc:spChg chg="del">
          <ac:chgData name="B V Disha" userId="9346a06590f5f2b4" providerId="LiveId" clId="{933FFCE6-C0DB-4D05-B9AD-214B5FD637C0}" dt="2024-04-21T10:33:24.150" v="415"/>
          <ac:spMkLst>
            <pc:docMk/>
            <pc:sldMk cId="1453600264" sldId="319"/>
            <ac:spMk id="2" creationId="{80B4A3B4-E150-513B-B6DA-37CEA7559F95}"/>
          </ac:spMkLst>
        </pc:spChg>
        <pc:spChg chg="del mod">
          <ac:chgData name="B V Disha" userId="9346a06590f5f2b4" providerId="LiveId" clId="{933FFCE6-C0DB-4D05-B9AD-214B5FD637C0}" dt="2024-04-21T10:34:45.496" v="431"/>
          <ac:spMkLst>
            <pc:docMk/>
            <pc:sldMk cId="1453600264" sldId="319"/>
            <ac:spMk id="3" creationId="{C38D7B66-C159-8CD4-8CBD-7D92EA66AFEF}"/>
          </ac:spMkLst>
        </pc:spChg>
        <pc:spChg chg="del">
          <ac:chgData name="B V Disha" userId="9346a06590f5f2b4" providerId="LiveId" clId="{933FFCE6-C0DB-4D05-B9AD-214B5FD637C0}" dt="2024-04-21T10:34:51.123" v="432" actId="478"/>
          <ac:spMkLst>
            <pc:docMk/>
            <pc:sldMk cId="1453600264" sldId="319"/>
            <ac:spMk id="4" creationId="{38C88BA0-D692-AC30-A00B-6A5289288155}"/>
          </ac:spMkLst>
        </pc:spChg>
        <pc:spChg chg="mod">
          <ac:chgData name="B V Disha" userId="9346a06590f5f2b4" providerId="LiveId" clId="{933FFCE6-C0DB-4D05-B9AD-214B5FD637C0}" dt="2024-04-21T11:27:36.865" v="726" actId="255"/>
          <ac:spMkLst>
            <pc:docMk/>
            <pc:sldMk cId="1453600264" sldId="319"/>
            <ac:spMk id="5" creationId="{F6DF9CA5-DE44-5A93-DFBF-3D1BB2E843D5}"/>
          </ac:spMkLst>
        </pc:spChg>
        <pc:spChg chg="add mod">
          <ac:chgData name="B V Disha" userId="9346a06590f5f2b4" providerId="LiveId" clId="{933FFCE6-C0DB-4D05-B9AD-214B5FD637C0}" dt="2024-04-21T10:34:25.497" v="428" actId="1076"/>
          <ac:spMkLst>
            <pc:docMk/>
            <pc:sldMk cId="1453600264" sldId="319"/>
            <ac:spMk id="6" creationId="{338F51F2-8A19-DD5E-0C67-836C5A00683B}"/>
          </ac:spMkLst>
        </pc:spChg>
        <pc:spChg chg="add mod">
          <ac:chgData name="B V Disha" userId="9346a06590f5f2b4" providerId="LiveId" clId="{933FFCE6-C0DB-4D05-B9AD-214B5FD637C0}" dt="2024-04-21T10:34:14.885" v="427"/>
          <ac:spMkLst>
            <pc:docMk/>
            <pc:sldMk cId="1453600264" sldId="319"/>
            <ac:spMk id="7" creationId="{B8374CA5-B05D-2CE4-39C6-799637C7C70E}"/>
          </ac:spMkLst>
        </pc:spChg>
        <pc:spChg chg="add del mod">
          <ac:chgData name="B V Disha" userId="9346a06590f5f2b4" providerId="LiveId" clId="{933FFCE6-C0DB-4D05-B9AD-214B5FD637C0}" dt="2024-04-21T10:37:42.798" v="453" actId="478"/>
          <ac:spMkLst>
            <pc:docMk/>
            <pc:sldMk cId="1453600264" sldId="319"/>
            <ac:spMk id="8" creationId="{C207BB98-2B77-B51B-D8B3-B0774CDFD357}"/>
          </ac:spMkLst>
        </pc:spChg>
        <pc:spChg chg="add mod">
          <ac:chgData name="B V Disha" userId="9346a06590f5f2b4" providerId="LiveId" clId="{933FFCE6-C0DB-4D05-B9AD-214B5FD637C0}" dt="2024-04-21T10:39:42.955" v="569" actId="20577"/>
          <ac:spMkLst>
            <pc:docMk/>
            <pc:sldMk cId="1453600264" sldId="319"/>
            <ac:spMk id="11" creationId="{CD4430E7-456E-3B5F-A4A9-35041C247104}"/>
          </ac:spMkLst>
        </pc:spChg>
        <pc:spChg chg="add del mod">
          <ac:chgData name="B V Disha" userId="9346a06590f5f2b4" providerId="LiveId" clId="{933FFCE6-C0DB-4D05-B9AD-214B5FD637C0}" dt="2024-04-21T10:37:49.269" v="455" actId="478"/>
          <ac:spMkLst>
            <pc:docMk/>
            <pc:sldMk cId="1453600264" sldId="319"/>
            <ac:spMk id="13" creationId="{821AAA2F-DA97-7D40-AF89-6170425A2AD6}"/>
          </ac:spMkLst>
        </pc:spChg>
        <pc:picChg chg="add mod">
          <ac:chgData name="B V Disha" userId="9346a06590f5f2b4" providerId="LiveId" clId="{933FFCE6-C0DB-4D05-B9AD-214B5FD637C0}" dt="2024-04-21T10:34:59.498" v="433"/>
          <ac:picMkLst>
            <pc:docMk/>
            <pc:sldMk cId="1453600264" sldId="319"/>
            <ac:picMk id="9" creationId="{0DA7045B-E83D-7AE1-5D5B-FEE6C1173D40}"/>
          </ac:picMkLst>
        </pc:picChg>
        <pc:picChg chg="add mod">
          <ac:chgData name="B V Disha" userId="9346a06590f5f2b4" providerId="LiveId" clId="{933FFCE6-C0DB-4D05-B9AD-214B5FD637C0}" dt="2024-04-21T10:39:50.492" v="570" actId="1076"/>
          <ac:picMkLst>
            <pc:docMk/>
            <pc:sldMk cId="1453600264" sldId="319"/>
            <ac:picMk id="10" creationId="{8695EC1D-ACC6-B715-5151-C3719DA2E58B}"/>
          </ac:picMkLst>
        </pc:picChg>
      </pc:sldChg>
      <pc:sldChg chg="addSp delSp modSp new mod">
        <pc:chgData name="B V Disha" userId="9346a06590f5f2b4" providerId="LiveId" clId="{933FFCE6-C0DB-4D05-B9AD-214B5FD637C0}" dt="2024-04-21T13:05:33.688" v="1488" actId="113"/>
        <pc:sldMkLst>
          <pc:docMk/>
          <pc:sldMk cId="556721370" sldId="320"/>
        </pc:sldMkLst>
        <pc:spChg chg="mod">
          <ac:chgData name="B V Disha" userId="9346a06590f5f2b4" providerId="LiveId" clId="{933FFCE6-C0DB-4D05-B9AD-214B5FD637C0}" dt="2024-04-21T13:05:33.688" v="1488" actId="113"/>
          <ac:spMkLst>
            <pc:docMk/>
            <pc:sldMk cId="556721370" sldId="320"/>
            <ac:spMk id="2" creationId="{AA2BD984-9973-8B15-8360-3BFCB386456D}"/>
          </ac:spMkLst>
        </pc:spChg>
        <pc:spChg chg="del">
          <ac:chgData name="B V Disha" userId="9346a06590f5f2b4" providerId="LiveId" clId="{933FFCE6-C0DB-4D05-B9AD-214B5FD637C0}" dt="2024-04-21T10:45:35.171" v="611" actId="931"/>
          <ac:spMkLst>
            <pc:docMk/>
            <pc:sldMk cId="556721370" sldId="320"/>
            <ac:spMk id="3" creationId="{3D06132D-4619-DC44-CCA1-83CB2D7A2C8E}"/>
          </ac:spMkLst>
        </pc:spChg>
        <pc:spChg chg="del">
          <ac:chgData name="B V Disha" userId="9346a06590f5f2b4" providerId="LiveId" clId="{933FFCE6-C0DB-4D05-B9AD-214B5FD637C0}" dt="2024-04-21T10:46:02.908" v="616" actId="478"/>
          <ac:spMkLst>
            <pc:docMk/>
            <pc:sldMk cId="556721370" sldId="320"/>
            <ac:spMk id="4" creationId="{4716ADDC-5D0F-461B-D10A-660FE3B10E41}"/>
          </ac:spMkLst>
        </pc:spChg>
        <pc:spChg chg="mod">
          <ac:chgData name="B V Disha" userId="9346a06590f5f2b4" providerId="LiveId" clId="{933FFCE6-C0DB-4D05-B9AD-214B5FD637C0}" dt="2024-04-21T10:51:59.365" v="637" actId="255"/>
          <ac:spMkLst>
            <pc:docMk/>
            <pc:sldMk cId="556721370" sldId="320"/>
            <ac:spMk id="5" creationId="{5254FB42-2C39-1C95-303B-842FFA83FE9B}"/>
          </ac:spMkLst>
        </pc:spChg>
        <pc:spChg chg="add mod">
          <ac:chgData name="B V Disha" userId="9346a06590f5f2b4" providerId="LiveId" clId="{933FFCE6-C0DB-4D05-B9AD-214B5FD637C0}" dt="2024-04-21T10:44:44.335" v="607"/>
          <ac:spMkLst>
            <pc:docMk/>
            <pc:sldMk cId="556721370" sldId="320"/>
            <ac:spMk id="6" creationId="{F4392923-C575-C8D1-F045-E74A26A4D4FC}"/>
          </ac:spMkLst>
        </pc:spChg>
        <pc:picChg chg="add mod">
          <ac:chgData name="B V Disha" userId="9346a06590f5f2b4" providerId="LiveId" clId="{933FFCE6-C0DB-4D05-B9AD-214B5FD637C0}" dt="2024-04-21T10:51:35.291" v="636" actId="12788"/>
          <ac:picMkLst>
            <pc:docMk/>
            <pc:sldMk cId="556721370" sldId="320"/>
            <ac:picMk id="8" creationId="{6C62261C-D44C-5A49-E684-20BC5951EE70}"/>
          </ac:picMkLst>
        </pc:picChg>
        <pc:picChg chg="add del mod">
          <ac:chgData name="B V Disha" userId="9346a06590f5f2b4" providerId="LiveId" clId="{933FFCE6-C0DB-4D05-B9AD-214B5FD637C0}" dt="2024-04-21T10:51:09.166" v="630" actId="478"/>
          <ac:picMkLst>
            <pc:docMk/>
            <pc:sldMk cId="556721370" sldId="320"/>
            <ac:picMk id="10" creationId="{A674E68F-A01E-5473-C60E-FF29ADB4775B}"/>
          </ac:picMkLst>
        </pc:picChg>
      </pc:sldChg>
      <pc:sldChg chg="addSp delSp modSp new mod">
        <pc:chgData name="B V Disha" userId="9346a06590f5f2b4" providerId="LiveId" clId="{933FFCE6-C0DB-4D05-B9AD-214B5FD637C0}" dt="2024-04-21T13:05:25.170" v="1487" actId="113"/>
        <pc:sldMkLst>
          <pc:docMk/>
          <pc:sldMk cId="3965776886" sldId="321"/>
        </pc:sldMkLst>
        <pc:spChg chg="mod">
          <ac:chgData name="B V Disha" userId="9346a06590f5f2b4" providerId="LiveId" clId="{933FFCE6-C0DB-4D05-B9AD-214B5FD637C0}" dt="2024-04-21T13:05:25.170" v="1487" actId="113"/>
          <ac:spMkLst>
            <pc:docMk/>
            <pc:sldMk cId="3965776886" sldId="321"/>
            <ac:spMk id="2" creationId="{A9C1A899-738A-F96B-8FF9-BA107DFEAF2E}"/>
          </ac:spMkLst>
        </pc:spChg>
        <pc:spChg chg="mod">
          <ac:chgData name="B V Disha" userId="9346a06590f5f2b4" providerId="LiveId" clId="{933FFCE6-C0DB-4D05-B9AD-214B5FD637C0}" dt="2024-04-21T11:07:13.166" v="712" actId="1076"/>
          <ac:spMkLst>
            <pc:docMk/>
            <pc:sldMk cId="3965776886" sldId="321"/>
            <ac:spMk id="3" creationId="{D2F2F1CF-23A0-D3AB-F260-0D7BB8E85CEE}"/>
          </ac:spMkLst>
        </pc:spChg>
        <pc:spChg chg="add del">
          <ac:chgData name="B V Disha" userId="9346a06590f5f2b4" providerId="LiveId" clId="{933FFCE6-C0DB-4D05-B9AD-214B5FD637C0}" dt="2024-04-21T10:53:07.112" v="643" actId="478"/>
          <ac:spMkLst>
            <pc:docMk/>
            <pc:sldMk cId="3965776886" sldId="321"/>
            <ac:spMk id="4" creationId="{61CCBE6D-E249-ED24-79C0-162CFF0E4C7A}"/>
          </ac:spMkLst>
        </pc:spChg>
        <pc:spChg chg="mod">
          <ac:chgData name="B V Disha" userId="9346a06590f5f2b4" providerId="LiveId" clId="{933FFCE6-C0DB-4D05-B9AD-214B5FD637C0}" dt="2024-04-21T10:53:15.180" v="644" actId="255"/>
          <ac:spMkLst>
            <pc:docMk/>
            <pc:sldMk cId="3965776886" sldId="321"/>
            <ac:spMk id="5" creationId="{FBA346A2-E972-82D1-BA14-E13A9EB7D4CE}"/>
          </ac:spMkLst>
        </pc:spChg>
        <pc:spChg chg="add mod">
          <ac:chgData name="B V Disha" userId="9346a06590f5f2b4" providerId="LiveId" clId="{933FFCE6-C0DB-4D05-B9AD-214B5FD637C0}" dt="2024-04-21T11:01:52.978" v="671"/>
          <ac:spMkLst>
            <pc:docMk/>
            <pc:sldMk cId="3965776886" sldId="321"/>
            <ac:spMk id="6" creationId="{7D088DBE-752B-09E2-531A-3EE3A3C191F7}"/>
          </ac:spMkLst>
        </pc:spChg>
      </pc:sldChg>
      <pc:sldChg chg="addSp delSp modSp new mod">
        <pc:chgData name="B V Disha" userId="9346a06590f5f2b4" providerId="LiveId" clId="{933FFCE6-C0DB-4D05-B9AD-214B5FD637C0}" dt="2024-04-21T11:36:50.147" v="783" actId="255"/>
        <pc:sldMkLst>
          <pc:docMk/>
          <pc:sldMk cId="237741833" sldId="322"/>
        </pc:sldMkLst>
        <pc:spChg chg="del">
          <ac:chgData name="B V Disha" userId="9346a06590f5f2b4" providerId="LiveId" clId="{933FFCE6-C0DB-4D05-B9AD-214B5FD637C0}" dt="2024-04-21T11:26:08.074" v="714"/>
          <ac:spMkLst>
            <pc:docMk/>
            <pc:sldMk cId="237741833" sldId="322"/>
            <ac:spMk id="2" creationId="{8CB4E3FC-03FC-97B0-4042-6B67798AC337}"/>
          </ac:spMkLst>
        </pc:spChg>
        <pc:spChg chg="del">
          <ac:chgData name="B V Disha" userId="9346a06590f5f2b4" providerId="LiveId" clId="{933FFCE6-C0DB-4D05-B9AD-214B5FD637C0}" dt="2024-04-21T11:26:44.901" v="721" actId="478"/>
          <ac:spMkLst>
            <pc:docMk/>
            <pc:sldMk cId="237741833" sldId="322"/>
            <ac:spMk id="3" creationId="{CAC4D182-25F2-AB96-014A-1BABF03D49E7}"/>
          </ac:spMkLst>
        </pc:spChg>
        <pc:spChg chg="del">
          <ac:chgData name="B V Disha" userId="9346a06590f5f2b4" providerId="LiveId" clId="{933FFCE6-C0DB-4D05-B9AD-214B5FD637C0}" dt="2024-04-21T11:27:16.026" v="724" actId="478"/>
          <ac:spMkLst>
            <pc:docMk/>
            <pc:sldMk cId="237741833" sldId="322"/>
            <ac:spMk id="4" creationId="{1FE0989F-466A-5F7C-E138-8E3F5091550E}"/>
          </ac:spMkLst>
        </pc:spChg>
        <pc:spChg chg="mod">
          <ac:chgData name="B V Disha" userId="9346a06590f5f2b4" providerId="LiveId" clId="{933FFCE6-C0DB-4D05-B9AD-214B5FD637C0}" dt="2024-04-21T11:27:23.259" v="725" actId="255"/>
          <ac:spMkLst>
            <pc:docMk/>
            <pc:sldMk cId="237741833" sldId="322"/>
            <ac:spMk id="5" creationId="{0EF007AC-D280-9D71-29AD-952EC6ADCC85}"/>
          </ac:spMkLst>
        </pc:spChg>
        <pc:spChg chg="add mod">
          <ac:chgData name="B V Disha" userId="9346a06590f5f2b4" providerId="LiveId" clId="{933FFCE6-C0DB-4D05-B9AD-214B5FD637C0}" dt="2024-04-21T11:26:27.274" v="719" actId="207"/>
          <ac:spMkLst>
            <pc:docMk/>
            <pc:sldMk cId="237741833" sldId="322"/>
            <ac:spMk id="6" creationId="{DCE0106B-9116-56B8-2862-623C083AB269}"/>
          </ac:spMkLst>
        </pc:spChg>
        <pc:spChg chg="mod">
          <ac:chgData name="B V Disha" userId="9346a06590f5f2b4" providerId="LiveId" clId="{933FFCE6-C0DB-4D05-B9AD-214B5FD637C0}" dt="2024-04-21T11:36:50.147" v="783" actId="255"/>
          <ac:spMkLst>
            <pc:docMk/>
            <pc:sldMk cId="237741833" sldId="322"/>
            <ac:spMk id="8" creationId="{28591B61-3076-5C2A-2FE4-543096DA0E93}"/>
          </ac:spMkLst>
        </pc:spChg>
        <pc:spChg chg="mod">
          <ac:chgData name="B V Disha" userId="9346a06590f5f2b4" providerId="LiveId" clId="{933FFCE6-C0DB-4D05-B9AD-214B5FD637C0}" dt="2024-04-21T11:36:50.147" v="783" actId="255"/>
          <ac:spMkLst>
            <pc:docMk/>
            <pc:sldMk cId="237741833" sldId="322"/>
            <ac:spMk id="9" creationId="{80C4CBE5-83D8-FABF-3AC6-BD24690039C7}"/>
          </ac:spMkLst>
        </pc:spChg>
        <pc:spChg chg="mod">
          <ac:chgData name="B V Disha" userId="9346a06590f5f2b4" providerId="LiveId" clId="{933FFCE6-C0DB-4D05-B9AD-214B5FD637C0}" dt="2024-04-21T11:36:50.147" v="783" actId="255"/>
          <ac:spMkLst>
            <pc:docMk/>
            <pc:sldMk cId="237741833" sldId="322"/>
            <ac:spMk id="10" creationId="{C30FDD13-DC7C-76E4-4D93-C858D546B2B4}"/>
          </ac:spMkLst>
        </pc:spChg>
        <pc:spChg chg="mod">
          <ac:chgData name="B V Disha" userId="9346a06590f5f2b4" providerId="LiveId" clId="{933FFCE6-C0DB-4D05-B9AD-214B5FD637C0}" dt="2024-04-21T11:36:50.147" v="783" actId="255"/>
          <ac:spMkLst>
            <pc:docMk/>
            <pc:sldMk cId="237741833" sldId="322"/>
            <ac:spMk id="11" creationId="{0514D918-76EE-45F5-D3F4-8511B889F4B4}"/>
          </ac:spMkLst>
        </pc:spChg>
        <pc:spChg chg="mod">
          <ac:chgData name="B V Disha" userId="9346a06590f5f2b4" providerId="LiveId" clId="{933FFCE6-C0DB-4D05-B9AD-214B5FD637C0}" dt="2024-04-21T11:36:50.147" v="783" actId="255"/>
          <ac:spMkLst>
            <pc:docMk/>
            <pc:sldMk cId="237741833" sldId="322"/>
            <ac:spMk id="12" creationId="{B5BCA919-F803-79E6-EEEA-4986AA6803B2}"/>
          </ac:spMkLst>
        </pc:spChg>
        <pc:spChg chg="mod">
          <ac:chgData name="B V Disha" userId="9346a06590f5f2b4" providerId="LiveId" clId="{933FFCE6-C0DB-4D05-B9AD-214B5FD637C0}" dt="2024-04-21T11:36:50.147" v="783" actId="255"/>
          <ac:spMkLst>
            <pc:docMk/>
            <pc:sldMk cId="237741833" sldId="322"/>
            <ac:spMk id="13" creationId="{5FD6F546-7CA1-9216-452C-8C9D9261078D}"/>
          </ac:spMkLst>
        </pc:spChg>
        <pc:spChg chg="mod">
          <ac:chgData name="B V Disha" userId="9346a06590f5f2b4" providerId="LiveId" clId="{933FFCE6-C0DB-4D05-B9AD-214B5FD637C0}" dt="2024-04-21T11:36:50.147" v="783" actId="255"/>
          <ac:spMkLst>
            <pc:docMk/>
            <pc:sldMk cId="237741833" sldId="322"/>
            <ac:spMk id="14" creationId="{658A1441-EEFD-DC69-0CCA-3B5F10779D9A}"/>
          </ac:spMkLst>
        </pc:spChg>
        <pc:spChg chg="mod">
          <ac:chgData name="B V Disha" userId="9346a06590f5f2b4" providerId="LiveId" clId="{933FFCE6-C0DB-4D05-B9AD-214B5FD637C0}" dt="2024-04-21T11:36:50.147" v="783" actId="255"/>
          <ac:spMkLst>
            <pc:docMk/>
            <pc:sldMk cId="237741833" sldId="322"/>
            <ac:spMk id="15" creationId="{494D666C-AB99-634F-3886-AD69FABAF800}"/>
          </ac:spMkLst>
        </pc:spChg>
        <pc:spChg chg="mod">
          <ac:chgData name="B V Disha" userId="9346a06590f5f2b4" providerId="LiveId" clId="{933FFCE6-C0DB-4D05-B9AD-214B5FD637C0}" dt="2024-04-21T11:36:50.147" v="783" actId="255"/>
          <ac:spMkLst>
            <pc:docMk/>
            <pc:sldMk cId="237741833" sldId="322"/>
            <ac:spMk id="16" creationId="{4F16E6CF-495F-5B74-711A-A760958EAFAE}"/>
          </ac:spMkLst>
        </pc:spChg>
        <pc:spChg chg="mod">
          <ac:chgData name="B V Disha" userId="9346a06590f5f2b4" providerId="LiveId" clId="{933FFCE6-C0DB-4D05-B9AD-214B5FD637C0}" dt="2024-04-21T11:36:50.147" v="783" actId="255"/>
          <ac:spMkLst>
            <pc:docMk/>
            <pc:sldMk cId="237741833" sldId="322"/>
            <ac:spMk id="17" creationId="{AD4612B0-D5B4-4467-75B9-4B8EEEA353CE}"/>
          </ac:spMkLst>
        </pc:spChg>
        <pc:spChg chg="mod">
          <ac:chgData name="B V Disha" userId="9346a06590f5f2b4" providerId="LiveId" clId="{933FFCE6-C0DB-4D05-B9AD-214B5FD637C0}" dt="2024-04-21T11:36:50.147" v="783" actId="255"/>
          <ac:spMkLst>
            <pc:docMk/>
            <pc:sldMk cId="237741833" sldId="322"/>
            <ac:spMk id="18" creationId="{BD4A5E84-2C10-923E-5BFD-694ACC300370}"/>
          </ac:spMkLst>
        </pc:spChg>
        <pc:spChg chg="mod">
          <ac:chgData name="B V Disha" userId="9346a06590f5f2b4" providerId="LiveId" clId="{933FFCE6-C0DB-4D05-B9AD-214B5FD637C0}" dt="2024-04-21T11:36:50.147" v="783" actId="255"/>
          <ac:spMkLst>
            <pc:docMk/>
            <pc:sldMk cId="237741833" sldId="322"/>
            <ac:spMk id="19" creationId="{6091F039-7F8F-E8FA-03EE-D7377D33E217}"/>
          </ac:spMkLst>
        </pc:spChg>
        <pc:spChg chg="mod">
          <ac:chgData name="B V Disha" userId="9346a06590f5f2b4" providerId="LiveId" clId="{933FFCE6-C0DB-4D05-B9AD-214B5FD637C0}" dt="2024-04-21T11:36:50.147" v="783" actId="255"/>
          <ac:spMkLst>
            <pc:docMk/>
            <pc:sldMk cId="237741833" sldId="322"/>
            <ac:spMk id="20" creationId="{029A55F4-1FFA-A971-73C3-72DBE3821B20}"/>
          </ac:spMkLst>
        </pc:spChg>
        <pc:spChg chg="mod">
          <ac:chgData name="B V Disha" userId="9346a06590f5f2b4" providerId="LiveId" clId="{933FFCE6-C0DB-4D05-B9AD-214B5FD637C0}" dt="2024-04-21T11:36:50.147" v="783" actId="255"/>
          <ac:spMkLst>
            <pc:docMk/>
            <pc:sldMk cId="237741833" sldId="322"/>
            <ac:spMk id="21" creationId="{9D5B0FC1-9DB9-28B4-381D-9DC65E42CB7B}"/>
          </ac:spMkLst>
        </pc:spChg>
        <pc:spChg chg="mod">
          <ac:chgData name="B V Disha" userId="9346a06590f5f2b4" providerId="LiveId" clId="{933FFCE6-C0DB-4D05-B9AD-214B5FD637C0}" dt="2024-04-21T11:36:50.147" v="783" actId="255"/>
          <ac:spMkLst>
            <pc:docMk/>
            <pc:sldMk cId="237741833" sldId="322"/>
            <ac:spMk id="22" creationId="{8A341E72-D3CC-EF2B-F00B-93C228162847}"/>
          </ac:spMkLst>
        </pc:spChg>
        <pc:spChg chg="mod">
          <ac:chgData name="B V Disha" userId="9346a06590f5f2b4" providerId="LiveId" clId="{933FFCE6-C0DB-4D05-B9AD-214B5FD637C0}" dt="2024-04-21T11:36:50.147" v="783" actId="255"/>
          <ac:spMkLst>
            <pc:docMk/>
            <pc:sldMk cId="237741833" sldId="322"/>
            <ac:spMk id="23" creationId="{385722D4-1D1C-55BC-2FE9-DF671F6C6B64}"/>
          </ac:spMkLst>
        </pc:spChg>
        <pc:spChg chg="mod">
          <ac:chgData name="B V Disha" userId="9346a06590f5f2b4" providerId="LiveId" clId="{933FFCE6-C0DB-4D05-B9AD-214B5FD637C0}" dt="2024-04-21T11:36:50.147" v="783" actId="255"/>
          <ac:spMkLst>
            <pc:docMk/>
            <pc:sldMk cId="237741833" sldId="322"/>
            <ac:spMk id="24" creationId="{5F154866-DF13-2A63-DC35-DAF253804629}"/>
          </ac:spMkLst>
        </pc:spChg>
        <pc:spChg chg="mod">
          <ac:chgData name="B V Disha" userId="9346a06590f5f2b4" providerId="LiveId" clId="{933FFCE6-C0DB-4D05-B9AD-214B5FD637C0}" dt="2024-04-21T11:36:50.147" v="783" actId="255"/>
          <ac:spMkLst>
            <pc:docMk/>
            <pc:sldMk cId="237741833" sldId="322"/>
            <ac:spMk id="25" creationId="{BCA77DF2-2CCD-E2A0-50A8-315ED63AEB1C}"/>
          </ac:spMkLst>
        </pc:spChg>
        <pc:spChg chg="mod">
          <ac:chgData name="B V Disha" userId="9346a06590f5f2b4" providerId="LiveId" clId="{933FFCE6-C0DB-4D05-B9AD-214B5FD637C0}" dt="2024-04-21T11:36:50.147" v="783" actId="255"/>
          <ac:spMkLst>
            <pc:docMk/>
            <pc:sldMk cId="237741833" sldId="322"/>
            <ac:spMk id="26" creationId="{40F46BC9-50B2-CD56-F10D-8C71A3D793E1}"/>
          </ac:spMkLst>
        </pc:spChg>
        <pc:spChg chg="mod">
          <ac:chgData name="B V Disha" userId="9346a06590f5f2b4" providerId="LiveId" clId="{933FFCE6-C0DB-4D05-B9AD-214B5FD637C0}" dt="2024-04-21T11:36:50.147" v="783" actId="255"/>
          <ac:spMkLst>
            <pc:docMk/>
            <pc:sldMk cId="237741833" sldId="322"/>
            <ac:spMk id="27" creationId="{AECB5633-332C-CA99-EB4D-0B77EAA6A96F}"/>
          </ac:spMkLst>
        </pc:spChg>
        <pc:spChg chg="mod">
          <ac:chgData name="B V Disha" userId="9346a06590f5f2b4" providerId="LiveId" clId="{933FFCE6-C0DB-4D05-B9AD-214B5FD637C0}" dt="2024-04-21T11:36:50.147" v="783" actId="255"/>
          <ac:spMkLst>
            <pc:docMk/>
            <pc:sldMk cId="237741833" sldId="322"/>
            <ac:spMk id="28" creationId="{461C2959-FBF8-755F-9B26-66EA9C04814C}"/>
          </ac:spMkLst>
        </pc:spChg>
        <pc:spChg chg="mod">
          <ac:chgData name="B V Disha" userId="9346a06590f5f2b4" providerId="LiveId" clId="{933FFCE6-C0DB-4D05-B9AD-214B5FD637C0}" dt="2024-04-21T11:36:50.147" v="783" actId="255"/>
          <ac:spMkLst>
            <pc:docMk/>
            <pc:sldMk cId="237741833" sldId="322"/>
            <ac:spMk id="29" creationId="{50AB95C7-8040-5296-5C6A-52B4ECFF65FF}"/>
          </ac:spMkLst>
        </pc:spChg>
        <pc:spChg chg="mod">
          <ac:chgData name="B V Disha" userId="9346a06590f5f2b4" providerId="LiveId" clId="{933FFCE6-C0DB-4D05-B9AD-214B5FD637C0}" dt="2024-04-21T11:36:50.147" v="783" actId="255"/>
          <ac:spMkLst>
            <pc:docMk/>
            <pc:sldMk cId="237741833" sldId="322"/>
            <ac:spMk id="30" creationId="{5BD2387E-A9AE-732F-B30E-91E04DC8B1A2}"/>
          </ac:spMkLst>
        </pc:spChg>
        <pc:spChg chg="mod">
          <ac:chgData name="B V Disha" userId="9346a06590f5f2b4" providerId="LiveId" clId="{933FFCE6-C0DB-4D05-B9AD-214B5FD637C0}" dt="2024-04-21T11:36:50.147" v="783" actId="255"/>
          <ac:spMkLst>
            <pc:docMk/>
            <pc:sldMk cId="237741833" sldId="322"/>
            <ac:spMk id="31" creationId="{6F7D07CE-B9FA-FC9B-D11D-0BDBCD3683F1}"/>
          </ac:spMkLst>
        </pc:spChg>
        <pc:spChg chg="mod">
          <ac:chgData name="B V Disha" userId="9346a06590f5f2b4" providerId="LiveId" clId="{933FFCE6-C0DB-4D05-B9AD-214B5FD637C0}" dt="2024-04-21T11:36:50.147" v="783" actId="255"/>
          <ac:spMkLst>
            <pc:docMk/>
            <pc:sldMk cId="237741833" sldId="322"/>
            <ac:spMk id="32" creationId="{9E5213AC-1177-1B6A-42CA-98BA8F2A11FD}"/>
          </ac:spMkLst>
        </pc:spChg>
        <pc:spChg chg="mod">
          <ac:chgData name="B V Disha" userId="9346a06590f5f2b4" providerId="LiveId" clId="{933FFCE6-C0DB-4D05-B9AD-214B5FD637C0}" dt="2024-04-21T11:36:50.147" v="783" actId="255"/>
          <ac:spMkLst>
            <pc:docMk/>
            <pc:sldMk cId="237741833" sldId="322"/>
            <ac:spMk id="33" creationId="{DCA09B1D-E463-1E83-27AD-26BF7798D628}"/>
          </ac:spMkLst>
        </pc:spChg>
        <pc:spChg chg="mod">
          <ac:chgData name="B V Disha" userId="9346a06590f5f2b4" providerId="LiveId" clId="{933FFCE6-C0DB-4D05-B9AD-214B5FD637C0}" dt="2024-04-21T11:36:50.147" v="783" actId="255"/>
          <ac:spMkLst>
            <pc:docMk/>
            <pc:sldMk cId="237741833" sldId="322"/>
            <ac:spMk id="34" creationId="{3037ACD1-D146-89EB-6BCD-C58AC7755CF7}"/>
          </ac:spMkLst>
        </pc:spChg>
        <pc:spChg chg="add mod">
          <ac:chgData name="B V Disha" userId="9346a06590f5f2b4" providerId="LiveId" clId="{933FFCE6-C0DB-4D05-B9AD-214B5FD637C0}" dt="2024-04-21T11:28:30.209" v="730" actId="1076"/>
          <ac:spMkLst>
            <pc:docMk/>
            <pc:sldMk cId="237741833" sldId="322"/>
            <ac:spMk id="35" creationId="{6C6BFBCE-F14D-A16E-4578-6F5562B3790C}"/>
          </ac:spMkLst>
        </pc:spChg>
        <pc:spChg chg="add mod">
          <ac:chgData name="B V Disha" userId="9346a06590f5f2b4" providerId="LiveId" clId="{933FFCE6-C0DB-4D05-B9AD-214B5FD637C0}" dt="2024-04-21T11:29:30.103" v="735" actId="1076"/>
          <ac:spMkLst>
            <pc:docMk/>
            <pc:sldMk cId="237741833" sldId="322"/>
            <ac:spMk id="37" creationId="{2CD18CCB-91A5-963C-CB1D-0E8E1001E5F0}"/>
          </ac:spMkLst>
        </pc:spChg>
        <pc:grpChg chg="add mod">
          <ac:chgData name="B V Disha" userId="9346a06590f5f2b4" providerId="LiveId" clId="{933FFCE6-C0DB-4D05-B9AD-214B5FD637C0}" dt="2024-04-21T11:28:21.112" v="729" actId="14100"/>
          <ac:grpSpMkLst>
            <pc:docMk/>
            <pc:sldMk cId="237741833" sldId="322"/>
            <ac:grpSpMk id="7" creationId="{4A02D76F-85C2-54B6-1381-3FFE7F2D2F33}"/>
          </ac:grpSpMkLst>
        </pc:grpChg>
      </pc:sldChg>
      <pc:sldChg chg="delSp modSp new del mod">
        <pc:chgData name="B V Disha" userId="9346a06590f5f2b4" providerId="LiveId" clId="{933FFCE6-C0DB-4D05-B9AD-214B5FD637C0}" dt="2024-04-21T11:33:54.319" v="755" actId="47"/>
        <pc:sldMkLst>
          <pc:docMk/>
          <pc:sldMk cId="383056782" sldId="323"/>
        </pc:sldMkLst>
        <pc:spChg chg="mod">
          <ac:chgData name="B V Disha" userId="9346a06590f5f2b4" providerId="LiveId" clId="{933FFCE6-C0DB-4D05-B9AD-214B5FD637C0}" dt="2024-04-21T11:33:17.826" v="754" actId="207"/>
          <ac:spMkLst>
            <pc:docMk/>
            <pc:sldMk cId="383056782" sldId="323"/>
            <ac:spMk id="2" creationId="{907FE51F-8711-CC9C-076F-07DD81A044A5}"/>
          </ac:spMkLst>
        </pc:spChg>
        <pc:spChg chg="del mod">
          <ac:chgData name="B V Disha" userId="9346a06590f5f2b4" providerId="LiveId" clId="{933FFCE6-C0DB-4D05-B9AD-214B5FD637C0}" dt="2024-04-21T11:32:39.668" v="738" actId="478"/>
          <ac:spMkLst>
            <pc:docMk/>
            <pc:sldMk cId="383056782" sldId="323"/>
            <ac:spMk id="5" creationId="{270C97F2-CBCB-952F-236F-A223A9415FF6}"/>
          </ac:spMkLst>
        </pc:spChg>
        <pc:spChg chg="mod">
          <ac:chgData name="B V Disha" userId="9346a06590f5f2b4" providerId="LiveId" clId="{933FFCE6-C0DB-4D05-B9AD-214B5FD637C0}" dt="2024-04-21T11:32:53.282" v="739" actId="255"/>
          <ac:spMkLst>
            <pc:docMk/>
            <pc:sldMk cId="383056782" sldId="323"/>
            <ac:spMk id="6" creationId="{9BE530F2-5189-6037-24EC-0410EFBD67CA}"/>
          </ac:spMkLst>
        </pc:spChg>
      </pc:sldChg>
      <pc:sldChg chg="addSp delSp modSp new mod">
        <pc:chgData name="B V Disha" userId="9346a06590f5f2b4" providerId="LiveId" clId="{933FFCE6-C0DB-4D05-B9AD-214B5FD637C0}" dt="2024-04-21T11:35:49.085" v="781" actId="20577"/>
        <pc:sldMkLst>
          <pc:docMk/>
          <pc:sldMk cId="1967349196" sldId="323"/>
        </pc:sldMkLst>
        <pc:spChg chg="del">
          <ac:chgData name="B V Disha" userId="9346a06590f5f2b4" providerId="LiveId" clId="{933FFCE6-C0DB-4D05-B9AD-214B5FD637C0}" dt="2024-04-21T11:34:14.353" v="757"/>
          <ac:spMkLst>
            <pc:docMk/>
            <pc:sldMk cId="1967349196" sldId="323"/>
            <ac:spMk id="2" creationId="{24DC9298-6BCD-9C8F-4E6A-437B356AB406}"/>
          </ac:spMkLst>
        </pc:spChg>
        <pc:spChg chg="del">
          <ac:chgData name="B V Disha" userId="9346a06590f5f2b4" providerId="LiveId" clId="{933FFCE6-C0DB-4D05-B9AD-214B5FD637C0}" dt="2024-04-21T11:34:35.073" v="763" actId="478"/>
          <ac:spMkLst>
            <pc:docMk/>
            <pc:sldMk cId="1967349196" sldId="323"/>
            <ac:spMk id="3" creationId="{7F4F7C98-B3EA-33E3-3B1A-5D74F25F941F}"/>
          </ac:spMkLst>
        </pc:spChg>
        <pc:spChg chg="del">
          <ac:chgData name="B V Disha" userId="9346a06590f5f2b4" providerId="LiveId" clId="{933FFCE6-C0DB-4D05-B9AD-214B5FD637C0}" dt="2024-04-21T11:34:38.299" v="764" actId="478"/>
          <ac:spMkLst>
            <pc:docMk/>
            <pc:sldMk cId="1967349196" sldId="323"/>
            <ac:spMk id="4" creationId="{05279689-617B-7A3F-5FB1-843E3B0F3314}"/>
          </ac:spMkLst>
        </pc:spChg>
        <pc:spChg chg="add mod">
          <ac:chgData name="B V Disha" userId="9346a06590f5f2b4" providerId="LiveId" clId="{933FFCE6-C0DB-4D05-B9AD-214B5FD637C0}" dt="2024-04-21T11:34:50.138" v="766" actId="207"/>
          <ac:spMkLst>
            <pc:docMk/>
            <pc:sldMk cId="1967349196" sldId="323"/>
            <ac:spMk id="6" creationId="{FBE8E72F-8DCC-8DAB-3BD0-74DB9980B25C}"/>
          </ac:spMkLst>
        </pc:spChg>
        <pc:spChg chg="add mod">
          <ac:chgData name="B V Disha" userId="9346a06590f5f2b4" providerId="LiveId" clId="{933FFCE6-C0DB-4D05-B9AD-214B5FD637C0}" dt="2024-04-21T11:34:46.461" v="765"/>
          <ac:spMkLst>
            <pc:docMk/>
            <pc:sldMk cId="1967349196" sldId="323"/>
            <ac:spMk id="7" creationId="{2C7F56A2-790E-E1BF-6325-AD9A29DA9F90}"/>
          </ac:spMkLst>
        </pc:spChg>
        <pc:spChg chg="add mod">
          <ac:chgData name="B V Disha" userId="9346a06590f5f2b4" providerId="LiveId" clId="{933FFCE6-C0DB-4D05-B9AD-214B5FD637C0}" dt="2024-04-21T11:35:49.085" v="781" actId="20577"/>
          <ac:spMkLst>
            <pc:docMk/>
            <pc:sldMk cId="1967349196" sldId="323"/>
            <ac:spMk id="8" creationId="{93CBF347-8CC9-6B3B-2EBC-50975D62E4F8}"/>
          </ac:spMkLst>
        </pc:spChg>
      </pc:sldChg>
      <pc:sldChg chg="addSp delSp modSp new mod">
        <pc:chgData name="B V Disha" userId="9346a06590f5f2b4" providerId="LiveId" clId="{933FFCE6-C0DB-4D05-B9AD-214B5FD637C0}" dt="2024-04-21T13:06:21.394" v="1492" actId="255"/>
        <pc:sldMkLst>
          <pc:docMk/>
          <pc:sldMk cId="1413481988" sldId="324"/>
        </pc:sldMkLst>
        <pc:spChg chg="mod">
          <ac:chgData name="B V Disha" userId="9346a06590f5f2b4" providerId="LiveId" clId="{933FFCE6-C0DB-4D05-B9AD-214B5FD637C0}" dt="2024-04-21T12:20:43.423" v="1319" actId="20577"/>
          <ac:spMkLst>
            <pc:docMk/>
            <pc:sldMk cId="1413481988" sldId="324"/>
            <ac:spMk id="2" creationId="{938C0F8C-5B31-007B-58CF-A5AE4318AE07}"/>
          </ac:spMkLst>
        </pc:spChg>
        <pc:spChg chg="del">
          <ac:chgData name="B V Disha" userId="9346a06590f5f2b4" providerId="LiveId" clId="{933FFCE6-C0DB-4D05-B9AD-214B5FD637C0}" dt="2024-04-21T11:38:10.968" v="787"/>
          <ac:spMkLst>
            <pc:docMk/>
            <pc:sldMk cId="1413481988" sldId="324"/>
            <ac:spMk id="3" creationId="{39D65BAD-40BC-15CA-740B-A48D99A3AC35}"/>
          </ac:spMkLst>
        </pc:spChg>
        <pc:spChg chg="del">
          <ac:chgData name="B V Disha" userId="9346a06590f5f2b4" providerId="LiveId" clId="{933FFCE6-C0DB-4D05-B9AD-214B5FD637C0}" dt="2024-04-21T11:40:41.800" v="811"/>
          <ac:spMkLst>
            <pc:docMk/>
            <pc:sldMk cId="1413481988" sldId="324"/>
            <ac:spMk id="4" creationId="{32970F26-02AB-DA81-74CC-244221ECE9DB}"/>
          </ac:spMkLst>
        </pc:spChg>
        <pc:spChg chg="del">
          <ac:chgData name="B V Disha" userId="9346a06590f5f2b4" providerId="LiveId" clId="{933FFCE6-C0DB-4D05-B9AD-214B5FD637C0}" dt="2024-04-21T11:39:00.515" v="798" actId="478"/>
          <ac:spMkLst>
            <pc:docMk/>
            <pc:sldMk cId="1413481988" sldId="324"/>
            <ac:spMk id="5" creationId="{AB875BEB-5DC6-9467-D053-9E94C616FE05}"/>
          </ac:spMkLst>
        </pc:spChg>
        <pc:spChg chg="mod">
          <ac:chgData name="B V Disha" userId="9346a06590f5f2b4" providerId="LiveId" clId="{933FFCE6-C0DB-4D05-B9AD-214B5FD637C0}" dt="2024-04-21T11:43:08.912" v="850" actId="255"/>
          <ac:spMkLst>
            <pc:docMk/>
            <pc:sldMk cId="1413481988" sldId="324"/>
            <ac:spMk id="6" creationId="{992A2E87-57AC-42D9-8C1B-12B66176D156}"/>
          </ac:spMkLst>
        </pc:spChg>
        <pc:spChg chg="add mod">
          <ac:chgData name="B V Disha" userId="9346a06590f5f2b4" providerId="LiveId" clId="{933FFCE6-C0DB-4D05-B9AD-214B5FD637C0}" dt="2024-04-21T11:37:59.069" v="786"/>
          <ac:spMkLst>
            <pc:docMk/>
            <pc:sldMk cId="1413481988" sldId="324"/>
            <ac:spMk id="7" creationId="{370C2E3C-AB29-F8C3-B3AA-D7E1B588AD50}"/>
          </ac:spMkLst>
        </pc:spChg>
        <pc:spChg chg="add mod">
          <ac:chgData name="B V Disha" userId="9346a06590f5f2b4" providerId="LiveId" clId="{933FFCE6-C0DB-4D05-B9AD-214B5FD637C0}" dt="2024-04-21T11:50:36.678" v="919" actId="1076"/>
          <ac:spMkLst>
            <pc:docMk/>
            <pc:sldMk cId="1413481988" sldId="324"/>
            <ac:spMk id="11" creationId="{C65C649D-0866-F6CC-D868-E15781FECAFE}"/>
          </ac:spMkLst>
        </pc:spChg>
        <pc:spChg chg="add mod">
          <ac:chgData name="B V Disha" userId="9346a06590f5f2b4" providerId="LiveId" clId="{933FFCE6-C0DB-4D05-B9AD-214B5FD637C0}" dt="2024-04-21T11:50:32.308" v="918" actId="1076"/>
          <ac:spMkLst>
            <pc:docMk/>
            <pc:sldMk cId="1413481988" sldId="324"/>
            <ac:spMk id="14" creationId="{C644920A-9B45-9719-E3E4-EAC4A8D572C1}"/>
          </ac:spMkLst>
        </pc:spChg>
        <pc:spChg chg="add mod">
          <ac:chgData name="B V Disha" userId="9346a06590f5f2b4" providerId="LiveId" clId="{933FFCE6-C0DB-4D05-B9AD-214B5FD637C0}" dt="2024-04-21T11:43:25.915" v="852"/>
          <ac:spMkLst>
            <pc:docMk/>
            <pc:sldMk cId="1413481988" sldId="324"/>
            <ac:spMk id="15" creationId="{C40211A2-478E-EC05-0B19-F13B26F55215}"/>
          </ac:spMkLst>
        </pc:spChg>
        <pc:spChg chg="add mod">
          <ac:chgData name="B V Disha" userId="9346a06590f5f2b4" providerId="LiveId" clId="{933FFCE6-C0DB-4D05-B9AD-214B5FD637C0}" dt="2024-04-21T13:06:21.394" v="1492" actId="255"/>
          <ac:spMkLst>
            <pc:docMk/>
            <pc:sldMk cId="1413481988" sldId="324"/>
            <ac:spMk id="16" creationId="{E28C7A13-1700-F043-4510-9DB1DFAB66DF}"/>
          </ac:spMkLst>
        </pc:spChg>
        <pc:picChg chg="add mod">
          <ac:chgData name="B V Disha" userId="9346a06590f5f2b4" providerId="LiveId" clId="{933FFCE6-C0DB-4D05-B9AD-214B5FD637C0}" dt="2024-04-21T11:50:23.747" v="917" actId="1076"/>
          <ac:picMkLst>
            <pc:docMk/>
            <pc:sldMk cId="1413481988" sldId="324"/>
            <ac:picMk id="8" creationId="{BBAA1EC2-B0A1-FBF1-8108-8A9E3F531BEF}"/>
          </ac:picMkLst>
        </pc:picChg>
        <pc:picChg chg="add mod">
          <ac:chgData name="B V Disha" userId="9346a06590f5f2b4" providerId="LiveId" clId="{933FFCE6-C0DB-4D05-B9AD-214B5FD637C0}" dt="2024-04-21T11:50:18.709" v="916" actId="1076"/>
          <ac:picMkLst>
            <pc:docMk/>
            <pc:sldMk cId="1413481988" sldId="324"/>
            <ac:picMk id="9" creationId="{FC400077-73BC-3F8C-9DF0-4BEBE1F12CFA}"/>
          </ac:picMkLst>
        </pc:picChg>
        <pc:picChg chg="add mod">
          <ac:chgData name="B V Disha" userId="9346a06590f5f2b4" providerId="LiveId" clId="{933FFCE6-C0DB-4D05-B9AD-214B5FD637C0}" dt="2024-04-21T11:50:15.768" v="915" actId="1076"/>
          <ac:picMkLst>
            <pc:docMk/>
            <pc:sldMk cId="1413481988" sldId="324"/>
            <ac:picMk id="12" creationId="{041AE063-B622-B611-E145-50EFAEF3CA1D}"/>
          </ac:picMkLst>
        </pc:picChg>
      </pc:sldChg>
      <pc:sldChg chg="addSp delSp modSp new mod">
        <pc:chgData name="B V Disha" userId="9346a06590f5f2b4" providerId="LiveId" clId="{933FFCE6-C0DB-4D05-B9AD-214B5FD637C0}" dt="2024-04-21T12:20:21.091" v="1316" actId="255"/>
        <pc:sldMkLst>
          <pc:docMk/>
          <pc:sldMk cId="3809507836" sldId="325"/>
        </pc:sldMkLst>
        <pc:spChg chg="mod">
          <ac:chgData name="B V Disha" userId="9346a06590f5f2b4" providerId="LiveId" clId="{933FFCE6-C0DB-4D05-B9AD-214B5FD637C0}" dt="2024-04-21T12:20:21.091" v="1316" actId="255"/>
          <ac:spMkLst>
            <pc:docMk/>
            <pc:sldMk cId="3809507836" sldId="325"/>
            <ac:spMk id="2" creationId="{50E5628A-07B4-AA84-595E-826A11B261C3}"/>
          </ac:spMkLst>
        </pc:spChg>
        <pc:spChg chg="del">
          <ac:chgData name="B V Disha" userId="9346a06590f5f2b4" providerId="LiveId" clId="{933FFCE6-C0DB-4D05-B9AD-214B5FD637C0}" dt="2024-04-21T11:46:30.388" v="855" actId="478"/>
          <ac:spMkLst>
            <pc:docMk/>
            <pc:sldMk cId="3809507836" sldId="325"/>
            <ac:spMk id="3" creationId="{FC6D6116-B8EC-9843-18CC-F9B463EFC570}"/>
          </ac:spMkLst>
        </pc:spChg>
        <pc:spChg chg="del">
          <ac:chgData name="B V Disha" userId="9346a06590f5f2b4" providerId="LiveId" clId="{933FFCE6-C0DB-4D05-B9AD-214B5FD637C0}" dt="2024-04-21T11:46:54.607" v="857" actId="478"/>
          <ac:spMkLst>
            <pc:docMk/>
            <pc:sldMk cId="3809507836" sldId="325"/>
            <ac:spMk id="4" creationId="{A425401F-ACFB-EABC-34BF-B6658882C734}"/>
          </ac:spMkLst>
        </pc:spChg>
        <pc:spChg chg="del">
          <ac:chgData name="B V Disha" userId="9346a06590f5f2b4" providerId="LiveId" clId="{933FFCE6-C0DB-4D05-B9AD-214B5FD637C0}" dt="2024-04-21T11:47:16.419" v="863" actId="478"/>
          <ac:spMkLst>
            <pc:docMk/>
            <pc:sldMk cId="3809507836" sldId="325"/>
            <ac:spMk id="5" creationId="{6FCDFCE2-5B5E-8216-F5C8-B7BD3422869F}"/>
          </ac:spMkLst>
        </pc:spChg>
        <pc:spChg chg="mod">
          <ac:chgData name="B V Disha" userId="9346a06590f5f2b4" providerId="LiveId" clId="{933FFCE6-C0DB-4D05-B9AD-214B5FD637C0}" dt="2024-04-21T11:51:10.964" v="921" actId="255"/>
          <ac:spMkLst>
            <pc:docMk/>
            <pc:sldMk cId="3809507836" sldId="325"/>
            <ac:spMk id="6" creationId="{72BCDE45-F458-C125-B549-A52898F9DB8C}"/>
          </ac:spMkLst>
        </pc:spChg>
        <pc:spChg chg="add mod">
          <ac:chgData name="B V Disha" userId="9346a06590f5f2b4" providerId="LiveId" clId="{933FFCE6-C0DB-4D05-B9AD-214B5FD637C0}" dt="2024-04-21T11:49:02.148" v="902" actId="20577"/>
          <ac:spMkLst>
            <pc:docMk/>
            <pc:sldMk cId="3809507836" sldId="325"/>
            <ac:spMk id="10" creationId="{A38D43D0-745E-A016-E7F8-5E1A9FE9C7E0}"/>
          </ac:spMkLst>
        </pc:spChg>
        <pc:spChg chg="add mod">
          <ac:chgData name="B V Disha" userId="9346a06590f5f2b4" providerId="LiveId" clId="{933FFCE6-C0DB-4D05-B9AD-214B5FD637C0}" dt="2024-04-21T11:49:47.946" v="914" actId="20577"/>
          <ac:spMkLst>
            <pc:docMk/>
            <pc:sldMk cId="3809507836" sldId="325"/>
            <ac:spMk id="12" creationId="{EDFCEF9D-03C3-0BBA-BD25-CAD9E0346285}"/>
          </ac:spMkLst>
        </pc:spChg>
        <pc:spChg chg="add mod">
          <ac:chgData name="B V Disha" userId="9346a06590f5f2b4" providerId="LiveId" clId="{933FFCE6-C0DB-4D05-B9AD-214B5FD637C0}" dt="2024-04-21T11:51:01.383" v="920"/>
          <ac:spMkLst>
            <pc:docMk/>
            <pc:sldMk cId="3809507836" sldId="325"/>
            <ac:spMk id="13" creationId="{B0AF3600-B376-D64A-F4FE-712D4B442D17}"/>
          </ac:spMkLst>
        </pc:spChg>
        <pc:picChg chg="add mod">
          <ac:chgData name="B V Disha" userId="9346a06590f5f2b4" providerId="LiveId" clId="{933FFCE6-C0DB-4D05-B9AD-214B5FD637C0}" dt="2024-04-21T11:47:57.886" v="880" actId="1076"/>
          <ac:picMkLst>
            <pc:docMk/>
            <pc:sldMk cId="3809507836" sldId="325"/>
            <ac:picMk id="7" creationId="{F19E68DB-8F2E-CDBA-ACDD-21D44D3E01D8}"/>
          </ac:picMkLst>
        </pc:picChg>
        <pc:picChg chg="add mod">
          <ac:chgData name="B V Disha" userId="9346a06590f5f2b4" providerId="LiveId" clId="{933FFCE6-C0DB-4D05-B9AD-214B5FD637C0}" dt="2024-04-21T11:48:10.368" v="883" actId="1076"/>
          <ac:picMkLst>
            <pc:docMk/>
            <pc:sldMk cId="3809507836" sldId="325"/>
            <ac:picMk id="8" creationId="{C9CEDA5D-127C-EF47-5B73-44CCCC30A2F3}"/>
          </ac:picMkLst>
        </pc:picChg>
      </pc:sldChg>
      <pc:sldChg chg="addSp delSp modSp new mod">
        <pc:chgData name="B V Disha" userId="9346a06590f5f2b4" providerId="LiveId" clId="{933FFCE6-C0DB-4D05-B9AD-214B5FD637C0}" dt="2024-04-21T12:20:09" v="1315" actId="255"/>
        <pc:sldMkLst>
          <pc:docMk/>
          <pc:sldMk cId="2182350057" sldId="326"/>
        </pc:sldMkLst>
        <pc:spChg chg="mod">
          <ac:chgData name="B V Disha" userId="9346a06590f5f2b4" providerId="LiveId" clId="{933FFCE6-C0DB-4D05-B9AD-214B5FD637C0}" dt="2024-04-21T12:20:09" v="1315" actId="255"/>
          <ac:spMkLst>
            <pc:docMk/>
            <pc:sldMk cId="2182350057" sldId="326"/>
            <ac:spMk id="2" creationId="{47220449-D8A4-C2F1-4A5B-8CB3560D46DF}"/>
          </ac:spMkLst>
        </pc:spChg>
        <pc:spChg chg="del">
          <ac:chgData name="B V Disha" userId="9346a06590f5f2b4" providerId="LiveId" clId="{933FFCE6-C0DB-4D05-B9AD-214B5FD637C0}" dt="2024-04-21T11:55:00.102" v="1004" actId="478"/>
          <ac:spMkLst>
            <pc:docMk/>
            <pc:sldMk cId="2182350057" sldId="326"/>
            <ac:spMk id="3" creationId="{103548DB-A84D-1E71-3119-C962BEDB6F6C}"/>
          </ac:spMkLst>
        </pc:spChg>
        <pc:spChg chg="del">
          <ac:chgData name="B V Disha" userId="9346a06590f5f2b4" providerId="LiveId" clId="{933FFCE6-C0DB-4D05-B9AD-214B5FD637C0}" dt="2024-04-21T11:55:03.127" v="1005" actId="478"/>
          <ac:spMkLst>
            <pc:docMk/>
            <pc:sldMk cId="2182350057" sldId="326"/>
            <ac:spMk id="4" creationId="{37B1A8A6-9642-7C45-761D-3225F3C42039}"/>
          </ac:spMkLst>
        </pc:spChg>
        <pc:spChg chg="del">
          <ac:chgData name="B V Disha" userId="9346a06590f5f2b4" providerId="LiveId" clId="{933FFCE6-C0DB-4D05-B9AD-214B5FD637C0}" dt="2024-04-21T11:55:09.716" v="1006" actId="478"/>
          <ac:spMkLst>
            <pc:docMk/>
            <pc:sldMk cId="2182350057" sldId="326"/>
            <ac:spMk id="5" creationId="{8779F25A-7C0D-CAB3-87F1-714ECF1EC017}"/>
          </ac:spMkLst>
        </pc:spChg>
        <pc:spChg chg="mod">
          <ac:chgData name="B V Disha" userId="9346a06590f5f2b4" providerId="LiveId" clId="{933FFCE6-C0DB-4D05-B9AD-214B5FD637C0}" dt="2024-04-21T11:57:37.797" v="1037" actId="255"/>
          <ac:spMkLst>
            <pc:docMk/>
            <pc:sldMk cId="2182350057" sldId="326"/>
            <ac:spMk id="6" creationId="{0AC102B9-9755-D614-25BD-46914337D733}"/>
          </ac:spMkLst>
        </pc:spChg>
        <pc:spChg chg="add mod">
          <ac:chgData name="B V Disha" userId="9346a06590f5f2b4" providerId="LiveId" clId="{933FFCE6-C0DB-4D05-B9AD-214B5FD637C0}" dt="2024-04-21T11:58:45.665" v="1059" actId="20577"/>
          <ac:spMkLst>
            <pc:docMk/>
            <pc:sldMk cId="2182350057" sldId="326"/>
            <ac:spMk id="10" creationId="{9C1888CE-8E71-6534-143F-AEECCADCAF0A}"/>
          </ac:spMkLst>
        </pc:spChg>
        <pc:spChg chg="add mod">
          <ac:chgData name="B V Disha" userId="9346a06590f5f2b4" providerId="LiveId" clId="{933FFCE6-C0DB-4D05-B9AD-214B5FD637C0}" dt="2024-04-21T11:58:37.563" v="1053" actId="14100"/>
          <ac:spMkLst>
            <pc:docMk/>
            <pc:sldMk cId="2182350057" sldId="326"/>
            <ac:spMk id="12" creationId="{BA4B164E-434A-B966-3093-99E5FD36E348}"/>
          </ac:spMkLst>
        </pc:spChg>
        <pc:spChg chg="add mod">
          <ac:chgData name="B V Disha" userId="9346a06590f5f2b4" providerId="LiveId" clId="{933FFCE6-C0DB-4D05-B9AD-214B5FD637C0}" dt="2024-04-21T11:58:58.525" v="1060"/>
          <ac:spMkLst>
            <pc:docMk/>
            <pc:sldMk cId="2182350057" sldId="326"/>
            <ac:spMk id="13" creationId="{5185AEE0-EEF2-DC02-4FDE-872702C69E89}"/>
          </ac:spMkLst>
        </pc:spChg>
        <pc:picChg chg="add mod">
          <ac:chgData name="B V Disha" userId="9346a06590f5f2b4" providerId="LiveId" clId="{933FFCE6-C0DB-4D05-B9AD-214B5FD637C0}" dt="2024-04-21T11:56:36.386" v="1021" actId="14100"/>
          <ac:picMkLst>
            <pc:docMk/>
            <pc:sldMk cId="2182350057" sldId="326"/>
            <ac:picMk id="7" creationId="{1E7A9474-F286-3E9B-3533-896BD21EE8A1}"/>
          </ac:picMkLst>
        </pc:picChg>
        <pc:picChg chg="add mod">
          <ac:chgData name="B V Disha" userId="9346a06590f5f2b4" providerId="LiveId" clId="{933FFCE6-C0DB-4D05-B9AD-214B5FD637C0}" dt="2024-04-21T11:58:01.024" v="1039" actId="1076"/>
          <ac:picMkLst>
            <pc:docMk/>
            <pc:sldMk cId="2182350057" sldId="326"/>
            <ac:picMk id="8" creationId="{E5E68B4E-AD3B-6658-85A4-E7755DD473DE}"/>
          </ac:picMkLst>
        </pc:picChg>
      </pc:sldChg>
      <pc:sldChg chg="addSp delSp modSp new mod">
        <pc:chgData name="B V Disha" userId="9346a06590f5f2b4" providerId="LiveId" clId="{933FFCE6-C0DB-4D05-B9AD-214B5FD637C0}" dt="2024-04-21T12:23:55.919" v="1323" actId="255"/>
        <pc:sldMkLst>
          <pc:docMk/>
          <pc:sldMk cId="3283121183" sldId="327"/>
        </pc:sldMkLst>
        <pc:spChg chg="mod">
          <ac:chgData name="B V Disha" userId="9346a06590f5f2b4" providerId="LiveId" clId="{933FFCE6-C0DB-4D05-B9AD-214B5FD637C0}" dt="2024-04-21T12:00:17.746" v="1080" actId="20577"/>
          <ac:spMkLst>
            <pc:docMk/>
            <pc:sldMk cId="3283121183" sldId="327"/>
            <ac:spMk id="2" creationId="{BFF48514-37B2-4AE7-BF2E-7CF72466A810}"/>
          </ac:spMkLst>
        </pc:spChg>
        <pc:spChg chg="del">
          <ac:chgData name="B V Disha" userId="9346a06590f5f2b4" providerId="LiveId" clId="{933FFCE6-C0DB-4D05-B9AD-214B5FD637C0}" dt="2024-04-21T11:59:29.429" v="1062" actId="478"/>
          <ac:spMkLst>
            <pc:docMk/>
            <pc:sldMk cId="3283121183" sldId="327"/>
            <ac:spMk id="3" creationId="{12AA7ABE-8AA3-ADD5-6348-A64DAD420632}"/>
          </ac:spMkLst>
        </pc:spChg>
        <pc:spChg chg="del">
          <ac:chgData name="B V Disha" userId="9346a06590f5f2b4" providerId="LiveId" clId="{933FFCE6-C0DB-4D05-B9AD-214B5FD637C0}" dt="2024-04-21T11:59:32.308" v="1063" actId="478"/>
          <ac:spMkLst>
            <pc:docMk/>
            <pc:sldMk cId="3283121183" sldId="327"/>
            <ac:spMk id="4" creationId="{CEEE4CB9-EDC8-9B9D-AF74-0CFDEBAEB8AF}"/>
          </ac:spMkLst>
        </pc:spChg>
        <pc:spChg chg="del">
          <ac:chgData name="B V Disha" userId="9346a06590f5f2b4" providerId="LiveId" clId="{933FFCE6-C0DB-4D05-B9AD-214B5FD637C0}" dt="2024-04-21T11:59:36.055" v="1064" actId="478"/>
          <ac:spMkLst>
            <pc:docMk/>
            <pc:sldMk cId="3283121183" sldId="327"/>
            <ac:spMk id="5" creationId="{909EAA3A-82CE-27F3-E409-D7FE67952D35}"/>
          </ac:spMkLst>
        </pc:spChg>
        <pc:spChg chg="mod">
          <ac:chgData name="B V Disha" userId="9346a06590f5f2b4" providerId="LiveId" clId="{933FFCE6-C0DB-4D05-B9AD-214B5FD637C0}" dt="2024-04-21T12:23:55.919" v="1323" actId="255"/>
          <ac:spMkLst>
            <pc:docMk/>
            <pc:sldMk cId="3283121183" sldId="327"/>
            <ac:spMk id="6" creationId="{F7098B97-282A-E82B-5EBF-0FDA468CA702}"/>
          </ac:spMkLst>
        </pc:spChg>
        <pc:spChg chg="add mod">
          <ac:chgData name="B V Disha" userId="9346a06590f5f2b4" providerId="LiveId" clId="{933FFCE6-C0DB-4D05-B9AD-214B5FD637C0}" dt="2024-04-21T12:01:42.644" v="1097" actId="14100"/>
          <ac:spMkLst>
            <pc:docMk/>
            <pc:sldMk cId="3283121183" sldId="327"/>
            <ac:spMk id="10" creationId="{D2F32DE7-E7C6-22B3-AD71-00C3B7E5A2C4}"/>
          </ac:spMkLst>
        </pc:spChg>
        <pc:spChg chg="add mod">
          <ac:chgData name="B V Disha" userId="9346a06590f5f2b4" providerId="LiveId" clId="{933FFCE6-C0DB-4D05-B9AD-214B5FD637C0}" dt="2024-04-21T12:02:26.125" v="1111" actId="1076"/>
          <ac:spMkLst>
            <pc:docMk/>
            <pc:sldMk cId="3283121183" sldId="327"/>
            <ac:spMk id="12" creationId="{2384F766-48A7-9BB5-4483-2FF65F9F7A24}"/>
          </ac:spMkLst>
        </pc:spChg>
        <pc:spChg chg="add mod">
          <ac:chgData name="B V Disha" userId="9346a06590f5f2b4" providerId="LiveId" clId="{933FFCE6-C0DB-4D05-B9AD-214B5FD637C0}" dt="2024-04-21T12:23:47.355" v="1322" actId="1036"/>
          <ac:spMkLst>
            <pc:docMk/>
            <pc:sldMk cId="3283121183" sldId="327"/>
            <ac:spMk id="13" creationId="{1606BB4D-90C2-2D9A-06C1-C765FCB52304}"/>
          </ac:spMkLst>
        </pc:spChg>
        <pc:picChg chg="add mod">
          <ac:chgData name="B V Disha" userId="9346a06590f5f2b4" providerId="LiveId" clId="{933FFCE6-C0DB-4D05-B9AD-214B5FD637C0}" dt="2024-04-21T12:00:28.719" v="1081" actId="1076"/>
          <ac:picMkLst>
            <pc:docMk/>
            <pc:sldMk cId="3283121183" sldId="327"/>
            <ac:picMk id="7" creationId="{DB04E31F-70DB-DD82-FC50-C188334BF753}"/>
          </ac:picMkLst>
        </pc:picChg>
        <pc:picChg chg="add mod">
          <ac:chgData name="B V Disha" userId="9346a06590f5f2b4" providerId="LiveId" clId="{933FFCE6-C0DB-4D05-B9AD-214B5FD637C0}" dt="2024-04-21T12:01:08.839" v="1086" actId="1076"/>
          <ac:picMkLst>
            <pc:docMk/>
            <pc:sldMk cId="3283121183" sldId="327"/>
            <ac:picMk id="8" creationId="{256E0AB5-9AAE-15DC-2E19-DEBF4B48991D}"/>
          </ac:picMkLst>
        </pc:picChg>
      </pc:sldChg>
      <pc:sldChg chg="addSp delSp modSp new mod">
        <pc:chgData name="B V Disha" userId="9346a06590f5f2b4" providerId="LiveId" clId="{933FFCE6-C0DB-4D05-B9AD-214B5FD637C0}" dt="2024-04-21T12:24:14.901" v="1325" actId="255"/>
        <pc:sldMkLst>
          <pc:docMk/>
          <pc:sldMk cId="2714980795" sldId="328"/>
        </pc:sldMkLst>
        <pc:spChg chg="mod">
          <ac:chgData name="B V Disha" userId="9346a06590f5f2b4" providerId="LiveId" clId="{933FFCE6-C0DB-4D05-B9AD-214B5FD637C0}" dt="2024-04-21T12:09:22.107" v="1141" actId="1076"/>
          <ac:spMkLst>
            <pc:docMk/>
            <pc:sldMk cId="2714980795" sldId="328"/>
            <ac:spMk id="2" creationId="{7A485F05-626B-E72C-ED45-AED67D5AF05F}"/>
          </ac:spMkLst>
        </pc:spChg>
        <pc:spChg chg="del">
          <ac:chgData name="B V Disha" userId="9346a06590f5f2b4" providerId="LiveId" clId="{933FFCE6-C0DB-4D05-B9AD-214B5FD637C0}" dt="2024-04-21T12:08:46.514" v="1113" actId="478"/>
          <ac:spMkLst>
            <pc:docMk/>
            <pc:sldMk cId="2714980795" sldId="328"/>
            <ac:spMk id="3" creationId="{3E19264C-2144-5874-1035-14256524749E}"/>
          </ac:spMkLst>
        </pc:spChg>
        <pc:spChg chg="del">
          <ac:chgData name="B V Disha" userId="9346a06590f5f2b4" providerId="LiveId" clId="{933FFCE6-C0DB-4D05-B9AD-214B5FD637C0}" dt="2024-04-21T12:08:51.607" v="1114" actId="478"/>
          <ac:spMkLst>
            <pc:docMk/>
            <pc:sldMk cId="2714980795" sldId="328"/>
            <ac:spMk id="4" creationId="{E3F0B9B9-9E2F-63E6-4C3C-1E60E4DAEEBD}"/>
          </ac:spMkLst>
        </pc:spChg>
        <pc:spChg chg="del">
          <ac:chgData name="B V Disha" userId="9346a06590f5f2b4" providerId="LiveId" clId="{933FFCE6-C0DB-4D05-B9AD-214B5FD637C0}" dt="2024-04-21T12:09:26.093" v="1142" actId="478"/>
          <ac:spMkLst>
            <pc:docMk/>
            <pc:sldMk cId="2714980795" sldId="328"/>
            <ac:spMk id="5" creationId="{1B5D0DAE-2149-DE6B-8FB5-7C5238B34060}"/>
          </ac:spMkLst>
        </pc:spChg>
        <pc:spChg chg="mod">
          <ac:chgData name="B V Disha" userId="9346a06590f5f2b4" providerId="LiveId" clId="{933FFCE6-C0DB-4D05-B9AD-214B5FD637C0}" dt="2024-04-21T12:24:14.901" v="1325" actId="255"/>
          <ac:spMkLst>
            <pc:docMk/>
            <pc:sldMk cId="2714980795" sldId="328"/>
            <ac:spMk id="6" creationId="{39EBA482-FD3D-C77B-1660-CBAD0070E78F}"/>
          </ac:spMkLst>
        </pc:spChg>
        <pc:spChg chg="add mod">
          <ac:chgData name="B V Disha" userId="9346a06590f5f2b4" providerId="LiveId" clId="{933FFCE6-C0DB-4D05-B9AD-214B5FD637C0}" dt="2024-04-21T12:11:50.462" v="1173" actId="1076"/>
          <ac:spMkLst>
            <pc:docMk/>
            <pc:sldMk cId="2714980795" sldId="328"/>
            <ac:spMk id="12" creationId="{EDD9F6EB-AAC4-D631-9E28-7ACE14711B1C}"/>
          </ac:spMkLst>
        </pc:spChg>
        <pc:spChg chg="add mod">
          <ac:chgData name="B V Disha" userId="9346a06590f5f2b4" providerId="LiveId" clId="{933FFCE6-C0DB-4D05-B9AD-214B5FD637C0}" dt="2024-04-21T12:24:04.885" v="1324"/>
          <ac:spMkLst>
            <pc:docMk/>
            <pc:sldMk cId="2714980795" sldId="328"/>
            <ac:spMk id="13" creationId="{AE605D06-FF8B-4B17-6D75-BB06990ED6A1}"/>
          </ac:spMkLst>
        </pc:spChg>
        <pc:picChg chg="add mod">
          <ac:chgData name="B V Disha" userId="9346a06590f5f2b4" providerId="LiveId" clId="{933FFCE6-C0DB-4D05-B9AD-214B5FD637C0}" dt="2024-04-21T12:11:19.959" v="1161" actId="12788"/>
          <ac:picMkLst>
            <pc:docMk/>
            <pc:sldMk cId="2714980795" sldId="328"/>
            <ac:picMk id="8" creationId="{BBD214C8-8686-E520-1E27-36912277010D}"/>
          </ac:picMkLst>
        </pc:picChg>
        <pc:picChg chg="add del mod">
          <ac:chgData name="B V Disha" userId="9346a06590f5f2b4" providerId="LiveId" clId="{933FFCE6-C0DB-4D05-B9AD-214B5FD637C0}" dt="2024-04-21T12:11:02.023" v="1155" actId="478"/>
          <ac:picMkLst>
            <pc:docMk/>
            <pc:sldMk cId="2714980795" sldId="328"/>
            <ac:picMk id="10" creationId="{50F1257C-6B36-000B-B454-EAF32284185C}"/>
          </ac:picMkLst>
        </pc:picChg>
      </pc:sldChg>
      <pc:sldChg chg="addSp delSp modSp new mod">
        <pc:chgData name="B V Disha" userId="9346a06590f5f2b4" providerId="LiveId" clId="{933FFCE6-C0DB-4D05-B9AD-214B5FD637C0}" dt="2024-04-21T12:24:18.620" v="1326"/>
        <pc:sldMkLst>
          <pc:docMk/>
          <pc:sldMk cId="1456289339" sldId="329"/>
        </pc:sldMkLst>
        <pc:spChg chg="mod">
          <ac:chgData name="B V Disha" userId="9346a06590f5f2b4" providerId="LiveId" clId="{933FFCE6-C0DB-4D05-B9AD-214B5FD637C0}" dt="2024-04-21T12:13:24.064" v="1208" actId="1076"/>
          <ac:spMkLst>
            <pc:docMk/>
            <pc:sldMk cId="1456289339" sldId="329"/>
            <ac:spMk id="2" creationId="{C561E44C-96FF-E3CC-7133-ECF01A10D4FE}"/>
          </ac:spMkLst>
        </pc:spChg>
        <pc:spChg chg="del">
          <ac:chgData name="B V Disha" userId="9346a06590f5f2b4" providerId="LiveId" clId="{933FFCE6-C0DB-4D05-B9AD-214B5FD637C0}" dt="2024-04-21T12:12:03.374" v="1175" actId="478"/>
          <ac:spMkLst>
            <pc:docMk/>
            <pc:sldMk cId="1456289339" sldId="329"/>
            <ac:spMk id="3" creationId="{14A6F24F-CF82-3A20-6564-68E0353EB51B}"/>
          </ac:spMkLst>
        </pc:spChg>
        <pc:spChg chg="del">
          <ac:chgData name="B V Disha" userId="9346a06590f5f2b4" providerId="LiveId" clId="{933FFCE6-C0DB-4D05-B9AD-214B5FD637C0}" dt="2024-04-21T12:12:13.352" v="1176" actId="478"/>
          <ac:spMkLst>
            <pc:docMk/>
            <pc:sldMk cId="1456289339" sldId="329"/>
            <ac:spMk id="4" creationId="{5FC17622-FFC6-93FA-BA34-DE91AC89E109}"/>
          </ac:spMkLst>
        </pc:spChg>
        <pc:spChg chg="del">
          <ac:chgData name="B V Disha" userId="9346a06590f5f2b4" providerId="LiveId" clId="{933FFCE6-C0DB-4D05-B9AD-214B5FD637C0}" dt="2024-04-21T12:13:26.920" v="1209" actId="478"/>
          <ac:spMkLst>
            <pc:docMk/>
            <pc:sldMk cId="1456289339" sldId="329"/>
            <ac:spMk id="5" creationId="{B70C255F-6C39-BF0A-7F46-9C46E3132293}"/>
          </ac:spMkLst>
        </pc:spChg>
        <pc:spChg chg="mod">
          <ac:chgData name="B V Disha" userId="9346a06590f5f2b4" providerId="LiveId" clId="{933FFCE6-C0DB-4D05-B9AD-214B5FD637C0}" dt="2024-04-21T12:13:41.888" v="1211" actId="255"/>
          <ac:spMkLst>
            <pc:docMk/>
            <pc:sldMk cId="1456289339" sldId="329"/>
            <ac:spMk id="6" creationId="{7EDE49FE-826E-AC22-CC8A-C34F42FD358B}"/>
          </ac:spMkLst>
        </pc:spChg>
        <pc:spChg chg="add del">
          <ac:chgData name="B V Disha" userId="9346a06590f5f2b4" providerId="LiveId" clId="{933FFCE6-C0DB-4D05-B9AD-214B5FD637C0}" dt="2024-04-21T12:13:59.637" v="1213" actId="22"/>
          <ac:spMkLst>
            <pc:docMk/>
            <pc:sldMk cId="1456289339" sldId="329"/>
            <ac:spMk id="8" creationId="{54404439-DCF9-C04A-D439-440F345758DF}"/>
          </ac:spMkLst>
        </pc:spChg>
        <pc:spChg chg="add mod">
          <ac:chgData name="B V Disha" userId="9346a06590f5f2b4" providerId="LiveId" clId="{933FFCE6-C0DB-4D05-B9AD-214B5FD637C0}" dt="2024-04-21T12:15:33.102" v="1233" actId="1076"/>
          <ac:spMkLst>
            <pc:docMk/>
            <pc:sldMk cId="1456289339" sldId="329"/>
            <ac:spMk id="12" creationId="{71A95360-787D-DDCB-B6B2-9739ADD1E63D}"/>
          </ac:spMkLst>
        </pc:spChg>
        <pc:spChg chg="add mod">
          <ac:chgData name="B V Disha" userId="9346a06590f5f2b4" providerId="LiveId" clId="{933FFCE6-C0DB-4D05-B9AD-214B5FD637C0}" dt="2024-04-21T12:16:47.874" v="1250" actId="1076"/>
          <ac:spMkLst>
            <pc:docMk/>
            <pc:sldMk cId="1456289339" sldId="329"/>
            <ac:spMk id="15" creationId="{3131BD13-DBE9-147A-631A-21F8CB2F9A4B}"/>
          </ac:spMkLst>
        </pc:spChg>
        <pc:spChg chg="add mod">
          <ac:chgData name="B V Disha" userId="9346a06590f5f2b4" providerId="LiveId" clId="{933FFCE6-C0DB-4D05-B9AD-214B5FD637C0}" dt="2024-04-21T12:24:18.620" v="1326"/>
          <ac:spMkLst>
            <pc:docMk/>
            <pc:sldMk cId="1456289339" sldId="329"/>
            <ac:spMk id="16" creationId="{9B7571B2-6858-F553-F5C9-E7B810BD6D63}"/>
          </ac:spMkLst>
        </pc:spChg>
        <pc:picChg chg="add mod">
          <ac:chgData name="B V Disha" userId="9346a06590f5f2b4" providerId="LiveId" clId="{933FFCE6-C0DB-4D05-B9AD-214B5FD637C0}" dt="2024-04-21T12:15:24.022" v="1232" actId="14100"/>
          <ac:picMkLst>
            <pc:docMk/>
            <pc:sldMk cId="1456289339" sldId="329"/>
            <ac:picMk id="10" creationId="{F8F56F12-C1B5-5A52-FF4F-189C5BF47ABC}"/>
          </ac:picMkLst>
        </pc:picChg>
        <pc:picChg chg="add mod">
          <ac:chgData name="B V Disha" userId="9346a06590f5f2b4" providerId="LiveId" clId="{933FFCE6-C0DB-4D05-B9AD-214B5FD637C0}" dt="2024-04-21T12:15:56.617" v="1237" actId="14100"/>
          <ac:picMkLst>
            <pc:docMk/>
            <pc:sldMk cId="1456289339" sldId="329"/>
            <ac:picMk id="13" creationId="{24AAD4B8-0D00-D6B7-50B8-AE7638247F3A}"/>
          </ac:picMkLst>
        </pc:picChg>
      </pc:sldChg>
      <pc:sldChg chg="addSp delSp modSp new mod">
        <pc:chgData name="B V Disha" userId="9346a06590f5f2b4" providerId="LiveId" clId="{933FFCE6-C0DB-4D05-B9AD-214B5FD637C0}" dt="2024-04-21T12:24:33.501" v="1328" actId="255"/>
        <pc:sldMkLst>
          <pc:docMk/>
          <pc:sldMk cId="4069066758" sldId="330"/>
        </pc:sldMkLst>
        <pc:spChg chg="mod">
          <ac:chgData name="B V Disha" userId="9346a06590f5f2b4" providerId="LiveId" clId="{933FFCE6-C0DB-4D05-B9AD-214B5FD637C0}" dt="2024-04-21T12:18:36.482" v="1295" actId="20577"/>
          <ac:spMkLst>
            <pc:docMk/>
            <pc:sldMk cId="4069066758" sldId="330"/>
            <ac:spMk id="2" creationId="{B0DD0C21-73D8-E4F6-DEEE-981FE11842B4}"/>
          </ac:spMkLst>
        </pc:spChg>
        <pc:spChg chg="del">
          <ac:chgData name="B V Disha" userId="9346a06590f5f2b4" providerId="LiveId" clId="{933FFCE6-C0DB-4D05-B9AD-214B5FD637C0}" dt="2024-04-21T12:18:01.652" v="1286" actId="478"/>
          <ac:spMkLst>
            <pc:docMk/>
            <pc:sldMk cId="4069066758" sldId="330"/>
            <ac:spMk id="3" creationId="{D818A388-5DCA-5CD6-603C-631DC334E938}"/>
          </ac:spMkLst>
        </pc:spChg>
        <pc:spChg chg="del">
          <ac:chgData name="B V Disha" userId="9346a06590f5f2b4" providerId="LiveId" clId="{933FFCE6-C0DB-4D05-B9AD-214B5FD637C0}" dt="2024-04-21T12:18:04.516" v="1287" actId="478"/>
          <ac:spMkLst>
            <pc:docMk/>
            <pc:sldMk cId="4069066758" sldId="330"/>
            <ac:spMk id="4" creationId="{67EF7B27-A1A4-0002-10BD-8577C2917D4D}"/>
          </ac:spMkLst>
        </pc:spChg>
        <pc:spChg chg="del">
          <ac:chgData name="B V Disha" userId="9346a06590f5f2b4" providerId="LiveId" clId="{933FFCE6-C0DB-4D05-B9AD-214B5FD637C0}" dt="2024-04-21T12:18:07.459" v="1288" actId="478"/>
          <ac:spMkLst>
            <pc:docMk/>
            <pc:sldMk cId="4069066758" sldId="330"/>
            <ac:spMk id="5" creationId="{5C89F341-D2CC-D5E1-5531-1EA4300DC113}"/>
          </ac:spMkLst>
        </pc:spChg>
        <pc:spChg chg="mod">
          <ac:chgData name="B V Disha" userId="9346a06590f5f2b4" providerId="LiveId" clId="{933FFCE6-C0DB-4D05-B9AD-214B5FD637C0}" dt="2024-04-21T12:24:33.501" v="1328" actId="255"/>
          <ac:spMkLst>
            <pc:docMk/>
            <pc:sldMk cId="4069066758" sldId="330"/>
            <ac:spMk id="6" creationId="{3BE2C5A5-0B61-FE1D-9193-85141696A88B}"/>
          </ac:spMkLst>
        </pc:spChg>
        <pc:spChg chg="add mod">
          <ac:chgData name="B V Disha" userId="9346a06590f5f2b4" providerId="LiveId" clId="{933FFCE6-C0DB-4D05-B9AD-214B5FD637C0}" dt="2024-04-21T12:19:46.998" v="1314" actId="1076"/>
          <ac:spMkLst>
            <pc:docMk/>
            <pc:sldMk cId="4069066758" sldId="330"/>
            <ac:spMk id="9" creationId="{C3A67C66-A384-BB3F-67F0-AE758DA48A7E}"/>
          </ac:spMkLst>
        </pc:spChg>
        <pc:spChg chg="add mod">
          <ac:chgData name="B V Disha" userId="9346a06590f5f2b4" providerId="LiveId" clId="{933FFCE6-C0DB-4D05-B9AD-214B5FD637C0}" dt="2024-04-21T12:24:22.841" v="1327"/>
          <ac:spMkLst>
            <pc:docMk/>
            <pc:sldMk cId="4069066758" sldId="330"/>
            <ac:spMk id="10" creationId="{E6120D1E-0740-EB2F-DE91-FA727F7C4DF8}"/>
          </ac:spMkLst>
        </pc:spChg>
        <pc:picChg chg="add mod">
          <ac:chgData name="B V Disha" userId="9346a06590f5f2b4" providerId="LiveId" clId="{933FFCE6-C0DB-4D05-B9AD-214B5FD637C0}" dt="2024-04-21T12:18:58.594" v="1302" actId="12788"/>
          <ac:picMkLst>
            <pc:docMk/>
            <pc:sldMk cId="4069066758" sldId="330"/>
            <ac:picMk id="7" creationId="{69F2C6D3-9223-05F3-A6EA-DD8C7B60EDC1}"/>
          </ac:picMkLst>
        </pc:picChg>
      </pc:sldChg>
      <pc:sldChg chg="addSp delSp modSp new mod">
        <pc:chgData name="B V Disha" userId="9346a06590f5f2b4" providerId="LiveId" clId="{933FFCE6-C0DB-4D05-B9AD-214B5FD637C0}" dt="2024-04-21T13:07:06.867" v="1498" actId="1035"/>
        <pc:sldMkLst>
          <pc:docMk/>
          <pc:sldMk cId="598995458" sldId="331"/>
        </pc:sldMkLst>
        <pc:spChg chg="mod">
          <ac:chgData name="B V Disha" userId="9346a06590f5f2b4" providerId="LiveId" clId="{933FFCE6-C0DB-4D05-B9AD-214B5FD637C0}" dt="2024-04-21T13:07:06.867" v="1498" actId="1035"/>
          <ac:spMkLst>
            <pc:docMk/>
            <pc:sldMk cId="598995458" sldId="331"/>
            <ac:spMk id="2" creationId="{F2DED57B-8CD9-ED22-934D-747F9492667E}"/>
          </ac:spMkLst>
        </pc:spChg>
        <pc:spChg chg="del">
          <ac:chgData name="B V Disha" userId="9346a06590f5f2b4" providerId="LiveId" clId="{933FFCE6-C0DB-4D05-B9AD-214B5FD637C0}" dt="2024-04-21T12:46:30.947" v="1369" actId="478"/>
          <ac:spMkLst>
            <pc:docMk/>
            <pc:sldMk cId="598995458" sldId="331"/>
            <ac:spMk id="3" creationId="{869CC872-ADC8-357B-2BF0-EF4ED20A343E}"/>
          </ac:spMkLst>
        </pc:spChg>
        <pc:spChg chg="del">
          <ac:chgData name="B V Disha" userId="9346a06590f5f2b4" providerId="LiveId" clId="{933FFCE6-C0DB-4D05-B9AD-214B5FD637C0}" dt="2024-04-21T12:46:32.744" v="1370" actId="478"/>
          <ac:spMkLst>
            <pc:docMk/>
            <pc:sldMk cId="598995458" sldId="331"/>
            <ac:spMk id="4" creationId="{BF3F7EDA-6776-70A9-E60E-D340D648FD3F}"/>
          </ac:spMkLst>
        </pc:spChg>
        <pc:spChg chg="del">
          <ac:chgData name="B V Disha" userId="9346a06590f5f2b4" providerId="LiveId" clId="{933FFCE6-C0DB-4D05-B9AD-214B5FD637C0}" dt="2024-04-21T12:46:35.950" v="1371" actId="478"/>
          <ac:spMkLst>
            <pc:docMk/>
            <pc:sldMk cId="598995458" sldId="331"/>
            <ac:spMk id="5" creationId="{DA056E38-BEEE-6D21-EF34-4AB7862868C3}"/>
          </ac:spMkLst>
        </pc:spChg>
        <pc:spChg chg="mod">
          <ac:chgData name="B V Disha" userId="9346a06590f5f2b4" providerId="LiveId" clId="{933FFCE6-C0DB-4D05-B9AD-214B5FD637C0}" dt="2024-04-21T12:53:10.188" v="1404" actId="255"/>
          <ac:spMkLst>
            <pc:docMk/>
            <pc:sldMk cId="598995458" sldId="331"/>
            <ac:spMk id="6" creationId="{67A24BE2-4E99-576A-CD69-6314636322D7}"/>
          </ac:spMkLst>
        </pc:spChg>
        <pc:spChg chg="add del">
          <ac:chgData name="B V Disha" userId="9346a06590f5f2b4" providerId="LiveId" clId="{933FFCE6-C0DB-4D05-B9AD-214B5FD637C0}" dt="2024-04-21T12:46:46.874" v="1375" actId="22"/>
          <ac:spMkLst>
            <pc:docMk/>
            <pc:sldMk cId="598995458" sldId="331"/>
            <ac:spMk id="8" creationId="{9F6454D2-6BF2-03C6-E190-314F15833804}"/>
          </ac:spMkLst>
        </pc:spChg>
        <pc:spChg chg="add mod">
          <ac:chgData name="B V Disha" userId="9346a06590f5f2b4" providerId="LiveId" clId="{933FFCE6-C0DB-4D05-B9AD-214B5FD637C0}" dt="2024-04-21T13:04:22.667" v="1485" actId="1076"/>
          <ac:spMkLst>
            <pc:docMk/>
            <pc:sldMk cId="598995458" sldId="331"/>
            <ac:spMk id="10" creationId="{06B98DFC-4CB5-570E-E5B1-B0E67424F51F}"/>
          </ac:spMkLst>
        </pc:spChg>
        <pc:spChg chg="add mod">
          <ac:chgData name="B V Disha" userId="9346a06590f5f2b4" providerId="LiveId" clId="{933FFCE6-C0DB-4D05-B9AD-214B5FD637C0}" dt="2024-04-21T12:53:58.520" v="1405"/>
          <ac:spMkLst>
            <pc:docMk/>
            <pc:sldMk cId="598995458" sldId="331"/>
            <ac:spMk id="11" creationId="{7B83CC95-BF60-373A-86F8-95ACB5266F00}"/>
          </ac:spMkLst>
        </pc:spChg>
      </pc:sldChg>
      <pc:sldChg chg="addSp delSp modSp new mod">
        <pc:chgData name="B V Disha" userId="9346a06590f5f2b4" providerId="LiveId" clId="{933FFCE6-C0DB-4D05-B9AD-214B5FD637C0}" dt="2024-04-21T13:07:18.089" v="1500" actId="113"/>
        <pc:sldMkLst>
          <pc:docMk/>
          <pc:sldMk cId="279560173" sldId="332"/>
        </pc:sldMkLst>
        <pc:spChg chg="mod">
          <ac:chgData name="B V Disha" userId="9346a06590f5f2b4" providerId="LiveId" clId="{933FFCE6-C0DB-4D05-B9AD-214B5FD637C0}" dt="2024-04-21T13:07:18.089" v="1500" actId="113"/>
          <ac:spMkLst>
            <pc:docMk/>
            <pc:sldMk cId="279560173" sldId="332"/>
            <ac:spMk id="2" creationId="{E94794B8-9295-10F9-41B0-434422AE761A}"/>
          </ac:spMkLst>
        </pc:spChg>
        <pc:spChg chg="del">
          <ac:chgData name="B V Disha" userId="9346a06590f5f2b4" providerId="LiveId" clId="{933FFCE6-C0DB-4D05-B9AD-214B5FD637C0}" dt="2024-04-21T12:55:09.320" v="1407" actId="478"/>
          <ac:spMkLst>
            <pc:docMk/>
            <pc:sldMk cId="279560173" sldId="332"/>
            <ac:spMk id="3" creationId="{3C483B16-A2AA-25D1-B83D-2DAD3177D219}"/>
          </ac:spMkLst>
        </pc:spChg>
        <pc:spChg chg="del">
          <ac:chgData name="B V Disha" userId="9346a06590f5f2b4" providerId="LiveId" clId="{933FFCE6-C0DB-4D05-B9AD-214B5FD637C0}" dt="2024-04-21T12:55:12.559" v="1408" actId="478"/>
          <ac:spMkLst>
            <pc:docMk/>
            <pc:sldMk cId="279560173" sldId="332"/>
            <ac:spMk id="4" creationId="{F6A6F30D-22E4-84F6-1EE9-F5A3106021D4}"/>
          </ac:spMkLst>
        </pc:spChg>
        <pc:spChg chg="del">
          <ac:chgData name="B V Disha" userId="9346a06590f5f2b4" providerId="LiveId" clId="{933FFCE6-C0DB-4D05-B9AD-214B5FD637C0}" dt="2024-04-21T12:55:15.424" v="1409" actId="478"/>
          <ac:spMkLst>
            <pc:docMk/>
            <pc:sldMk cId="279560173" sldId="332"/>
            <ac:spMk id="5" creationId="{B0FC62AC-7071-32E4-0B67-ED4C6F6802C0}"/>
          </ac:spMkLst>
        </pc:spChg>
        <pc:spChg chg="mod">
          <ac:chgData name="B V Disha" userId="9346a06590f5f2b4" providerId="LiveId" clId="{933FFCE6-C0DB-4D05-B9AD-214B5FD637C0}" dt="2024-04-21T12:57:58.729" v="1444" actId="255"/>
          <ac:spMkLst>
            <pc:docMk/>
            <pc:sldMk cId="279560173" sldId="332"/>
            <ac:spMk id="6" creationId="{F8DA8D43-3CE0-C291-1434-0BBEC82CB501}"/>
          </ac:spMkLst>
        </pc:spChg>
        <pc:spChg chg="add del">
          <ac:chgData name="B V Disha" userId="9346a06590f5f2b4" providerId="LiveId" clId="{933FFCE6-C0DB-4D05-B9AD-214B5FD637C0}" dt="2024-04-21T12:56:31.210" v="1432" actId="22"/>
          <ac:spMkLst>
            <pc:docMk/>
            <pc:sldMk cId="279560173" sldId="332"/>
            <ac:spMk id="8" creationId="{FAF00DFD-E360-217A-5F20-3B4DF1EFDCE0}"/>
          </ac:spMkLst>
        </pc:spChg>
        <pc:spChg chg="add del">
          <ac:chgData name="B V Disha" userId="9346a06590f5f2b4" providerId="LiveId" clId="{933FFCE6-C0DB-4D05-B9AD-214B5FD637C0}" dt="2024-04-21T12:56:35.449" v="1434" actId="22"/>
          <ac:spMkLst>
            <pc:docMk/>
            <pc:sldMk cId="279560173" sldId="332"/>
            <ac:spMk id="10" creationId="{0FC55449-BD77-9AF8-B154-2E65B63E4B60}"/>
          </ac:spMkLst>
        </pc:spChg>
        <pc:spChg chg="add mod">
          <ac:chgData name="B V Disha" userId="9346a06590f5f2b4" providerId="LiveId" clId="{933FFCE6-C0DB-4D05-B9AD-214B5FD637C0}" dt="2024-04-21T12:57:41.367" v="1443" actId="1076"/>
          <ac:spMkLst>
            <pc:docMk/>
            <pc:sldMk cId="279560173" sldId="332"/>
            <ac:spMk id="12" creationId="{9FE0566A-0A86-F77F-2985-18628C3C027E}"/>
          </ac:spMkLst>
        </pc:spChg>
        <pc:spChg chg="add mod">
          <ac:chgData name="B V Disha" userId="9346a06590f5f2b4" providerId="LiveId" clId="{933FFCE6-C0DB-4D05-B9AD-214B5FD637C0}" dt="2024-04-21T12:58:08.972" v="1445"/>
          <ac:spMkLst>
            <pc:docMk/>
            <pc:sldMk cId="279560173" sldId="332"/>
            <ac:spMk id="13" creationId="{911B141C-6B20-A76E-1A96-972C43CAE2DA}"/>
          </ac:spMkLst>
        </pc:spChg>
      </pc:sldChg>
      <pc:sldChg chg="addSp delSp modSp new mod">
        <pc:chgData name="B V Disha" userId="9346a06590f5f2b4" providerId="LiveId" clId="{933FFCE6-C0DB-4D05-B9AD-214B5FD637C0}" dt="2024-04-21T13:07:48.082" v="1509" actId="20577"/>
        <pc:sldMkLst>
          <pc:docMk/>
          <pc:sldMk cId="4140137012" sldId="333"/>
        </pc:sldMkLst>
        <pc:spChg chg="mod">
          <ac:chgData name="B V Disha" userId="9346a06590f5f2b4" providerId="LiveId" clId="{933FFCE6-C0DB-4D05-B9AD-214B5FD637C0}" dt="2024-04-21T13:07:48.082" v="1509" actId="20577"/>
          <ac:spMkLst>
            <pc:docMk/>
            <pc:sldMk cId="4140137012" sldId="333"/>
            <ac:spMk id="2" creationId="{AB9930A1-457C-5066-39EF-E38D8DBD6CFB}"/>
          </ac:spMkLst>
        </pc:spChg>
        <pc:spChg chg="del">
          <ac:chgData name="B V Disha" userId="9346a06590f5f2b4" providerId="LiveId" clId="{933FFCE6-C0DB-4D05-B9AD-214B5FD637C0}" dt="2024-04-21T12:59:21.578" v="1464" actId="478"/>
          <ac:spMkLst>
            <pc:docMk/>
            <pc:sldMk cId="4140137012" sldId="333"/>
            <ac:spMk id="3" creationId="{91E875C4-9FD1-A57B-A7A8-88E9C8EC8922}"/>
          </ac:spMkLst>
        </pc:spChg>
        <pc:spChg chg="del">
          <ac:chgData name="B V Disha" userId="9346a06590f5f2b4" providerId="LiveId" clId="{933FFCE6-C0DB-4D05-B9AD-214B5FD637C0}" dt="2024-04-21T12:59:01.081" v="1463" actId="478"/>
          <ac:spMkLst>
            <pc:docMk/>
            <pc:sldMk cId="4140137012" sldId="333"/>
            <ac:spMk id="4" creationId="{42AF93EB-F7B8-C3BA-5D4D-280D98AE572E}"/>
          </ac:spMkLst>
        </pc:spChg>
        <pc:spChg chg="mod">
          <ac:chgData name="B V Disha" userId="9346a06590f5f2b4" providerId="LiveId" clId="{933FFCE6-C0DB-4D05-B9AD-214B5FD637C0}" dt="2024-04-21T13:00:52.569" v="1477" actId="255"/>
          <ac:spMkLst>
            <pc:docMk/>
            <pc:sldMk cId="4140137012" sldId="333"/>
            <ac:spMk id="5" creationId="{5E2977AE-F872-BE11-99F9-BAD2BE27D946}"/>
          </ac:spMkLst>
        </pc:spChg>
        <pc:spChg chg="add del">
          <ac:chgData name="B V Disha" userId="9346a06590f5f2b4" providerId="LiveId" clId="{933FFCE6-C0DB-4D05-B9AD-214B5FD637C0}" dt="2024-04-21T12:59:24.663" v="1466" actId="22"/>
          <ac:spMkLst>
            <pc:docMk/>
            <pc:sldMk cId="4140137012" sldId="333"/>
            <ac:spMk id="7" creationId="{AA5A7A63-74CC-E00C-6C7C-DE6A372D527E}"/>
          </ac:spMkLst>
        </pc:spChg>
        <pc:spChg chg="add mod">
          <ac:chgData name="B V Disha" userId="9346a06590f5f2b4" providerId="LiveId" clId="{933FFCE6-C0DB-4D05-B9AD-214B5FD637C0}" dt="2024-04-21T13:01:17.509" v="1480" actId="1076"/>
          <ac:spMkLst>
            <pc:docMk/>
            <pc:sldMk cId="4140137012" sldId="333"/>
            <ac:spMk id="9" creationId="{93504F61-CFF0-716D-85B7-959801D68A69}"/>
          </ac:spMkLst>
        </pc:spChg>
        <pc:spChg chg="add mod">
          <ac:chgData name="B V Disha" userId="9346a06590f5f2b4" providerId="LiveId" clId="{933FFCE6-C0DB-4D05-B9AD-214B5FD637C0}" dt="2024-04-21T13:01:27.388" v="1481"/>
          <ac:spMkLst>
            <pc:docMk/>
            <pc:sldMk cId="4140137012" sldId="333"/>
            <ac:spMk id="10" creationId="{42BC5E4D-A1F8-BD03-CD39-8AD33619D0C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4/21/2024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456DE3-4E01-4AFD-AD42-42312842ED89}" type="slidenum">
              <a:rPr lang="en-US" smtClean="0"/>
              <a:t>2</a:t>
            </a:fld>
            <a:endParaRPr lang="en-US" dirty="0"/>
          </a:p>
        </p:txBody>
      </p:sp>
    </p:spTree>
    <p:extLst>
      <p:ext uri="{BB962C8B-B14F-4D97-AF65-F5344CB8AC3E}">
        <p14:creationId xmlns:p14="http://schemas.microsoft.com/office/powerpoint/2010/main" val="3925464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14939BF7-AA68-4CE1-A9EA-1340FE75214B}" type="datetime1">
              <a:rPr lang="en-US" smtClean="0"/>
              <a:t>4/21/2024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r>
              <a:rPr lang="en-US"/>
              <a:t>IRIS FLOWER CLASSIFICATION</a:t>
            </a:r>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6A5D96-1DF0-4629-BD06-990852FBD300}" type="datetime1">
              <a:rPr lang="en-US" smtClean="0"/>
              <a:t>4/21/2024</a:t>
            </a:fld>
            <a:endParaRPr lang="en-US" dirty="0"/>
          </a:p>
        </p:txBody>
      </p:sp>
      <p:sp>
        <p:nvSpPr>
          <p:cNvPr id="5" name="Footer Placeholder 4"/>
          <p:cNvSpPr>
            <a:spLocks noGrp="1"/>
          </p:cNvSpPr>
          <p:nvPr>
            <p:ph type="ftr" sz="quarter" idx="11"/>
          </p:nvPr>
        </p:nvSpPr>
        <p:spPr/>
        <p:txBody>
          <a:bodyPr/>
          <a:lstStyle/>
          <a:p>
            <a:r>
              <a:rPr lang="en-US"/>
              <a:t>IRIS FLOWER CLASSIFICATION</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9E96C3B7-9307-4F21-8199-69886EA9C938}" type="datetime1">
              <a:rPr lang="en-US" smtClean="0"/>
              <a:t>4/21/2024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r>
              <a:rPr lang="en-US"/>
              <a:t>IRIS FLOWER CLASSIFICATION</a:t>
            </a:r>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0F54F7-9B87-469A-8376-D6F07B664004}" type="datetime1">
              <a:rPr lang="en-US" smtClean="0"/>
              <a:t>4/21/2024</a:t>
            </a:fld>
            <a:endParaRPr lang="en-US" dirty="0"/>
          </a:p>
        </p:txBody>
      </p:sp>
      <p:sp>
        <p:nvSpPr>
          <p:cNvPr id="6" name="Footer Placeholder 5"/>
          <p:cNvSpPr>
            <a:spLocks noGrp="1"/>
          </p:cNvSpPr>
          <p:nvPr>
            <p:ph type="ftr" sz="quarter" idx="11"/>
          </p:nvPr>
        </p:nvSpPr>
        <p:spPr/>
        <p:txBody>
          <a:bodyPr/>
          <a:lstStyle/>
          <a:p>
            <a:r>
              <a:rPr lang="en-US"/>
              <a:t>IRIS FLOWER CLASSIFICATION</a:t>
            </a:r>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61E8F0-1A0A-4A4C-AA80-EBE7EAF849D4}" type="datetime1">
              <a:rPr lang="en-US" smtClean="0"/>
              <a:t>4/21/2024</a:t>
            </a:fld>
            <a:endParaRPr lang="en-US" dirty="0"/>
          </a:p>
        </p:txBody>
      </p:sp>
      <p:sp>
        <p:nvSpPr>
          <p:cNvPr id="8" name="Footer Placeholder 7"/>
          <p:cNvSpPr>
            <a:spLocks noGrp="1"/>
          </p:cNvSpPr>
          <p:nvPr>
            <p:ph type="ftr" sz="quarter" idx="11"/>
          </p:nvPr>
        </p:nvSpPr>
        <p:spPr/>
        <p:txBody>
          <a:bodyPr/>
          <a:lstStyle/>
          <a:p>
            <a:r>
              <a:rPr lang="en-US"/>
              <a:t>IRIS FLOWER CLASSIFICATION</a:t>
            </a:r>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E2FD1E-6CB9-47C5-A469-774935509FF8}" type="datetime1">
              <a:rPr lang="en-US" smtClean="0"/>
              <a:t>4/21/2024</a:t>
            </a:fld>
            <a:endParaRPr lang="en-US" dirty="0"/>
          </a:p>
        </p:txBody>
      </p:sp>
      <p:sp>
        <p:nvSpPr>
          <p:cNvPr id="4" name="Footer Placeholder 3"/>
          <p:cNvSpPr>
            <a:spLocks noGrp="1"/>
          </p:cNvSpPr>
          <p:nvPr>
            <p:ph type="ftr" sz="quarter" idx="11"/>
          </p:nvPr>
        </p:nvSpPr>
        <p:spPr/>
        <p:txBody>
          <a:bodyPr/>
          <a:lstStyle/>
          <a:p>
            <a:r>
              <a:rPr lang="en-US"/>
              <a:t>IRIS FLOWER CLASSIFICATION</a:t>
            </a:r>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97B0E5-A581-4005-B6C7-AD3282E304DF}" type="datetime1">
              <a:rPr lang="en-US" smtClean="0"/>
              <a:t>4/21/2024</a:t>
            </a:fld>
            <a:endParaRPr lang="en-US" dirty="0"/>
          </a:p>
        </p:txBody>
      </p:sp>
      <p:sp>
        <p:nvSpPr>
          <p:cNvPr id="3" name="Footer Placeholder 2"/>
          <p:cNvSpPr>
            <a:spLocks noGrp="1"/>
          </p:cNvSpPr>
          <p:nvPr>
            <p:ph type="ftr" sz="quarter" idx="11"/>
          </p:nvPr>
        </p:nvSpPr>
        <p:spPr/>
        <p:txBody>
          <a:bodyPr/>
          <a:lstStyle/>
          <a:p>
            <a:r>
              <a:rPr lang="en-US"/>
              <a:t>IRIS FLOWER CLASSIFICATION</a:t>
            </a:r>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2D361685-C779-490F-8EF2-373C8D23DF8E}" type="datetime1">
              <a:rPr lang="en-US" smtClean="0"/>
              <a:t>4/21/2024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r>
              <a:rPr lang="en-US"/>
              <a:t>IRIS FLOWER CLASSIFICATION</a:t>
            </a:r>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38769907-9BFF-4834-B9E9-05233F52B4F3}" type="datetime1">
              <a:rPr lang="en-US" smtClean="0"/>
              <a:t>4/21/2024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r>
              <a:rPr lang="en-US"/>
              <a:t>IRIS FLOWER CLASSIFICATION</a:t>
            </a:r>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26DE942B-C682-424A-B418-BB26582C2051}" type="datetime1">
              <a:rPr lang="en-US" smtClean="0"/>
              <a:t>4/21/2024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r>
              <a:rPr lang="en-US"/>
              <a:t>IRIS FLOWER CLASSIFICATION</a:t>
            </a:r>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INTERNSHIP%20PPT.pptx"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9FEA83-2917-8F25-1964-D670FB882A73}"/>
              </a:ext>
            </a:extLst>
          </p:cNvPr>
          <p:cNvSpPr txBox="1"/>
          <p:nvPr/>
        </p:nvSpPr>
        <p:spPr>
          <a:xfrm>
            <a:off x="2969342" y="315083"/>
            <a:ext cx="6096000" cy="923330"/>
          </a:xfrm>
          <a:prstGeom prst="rect">
            <a:avLst/>
          </a:prstGeom>
          <a:noFill/>
        </p:spPr>
        <p:txBody>
          <a:bodyPr wrap="square">
            <a:spAutoFit/>
          </a:bodyPr>
          <a:lstStyle/>
          <a:p>
            <a:pPr algn="ctr"/>
            <a:r>
              <a:rPr lang="en-US" sz="1800" dirty="0">
                <a:solidFill>
                  <a:srgbClr val="FF0000"/>
                </a:solidFill>
                <a:latin typeface="Times New Roman" panose="02020603050405020304" pitchFamily="18" charset="0"/>
                <a:cs typeface="Times New Roman" panose="02020603050405020304" pitchFamily="18" charset="0"/>
              </a:rPr>
              <a:t>VISVESVARAYA TECHNOLOGICAL UNIVAERSITY</a:t>
            </a:r>
            <a:r>
              <a:rPr lang="en-US" sz="1800" dirty="0">
                <a:latin typeface="Times New Roman" panose="02020603050405020304" pitchFamily="18" charset="0"/>
                <a:cs typeface="Times New Roman" panose="02020603050405020304" pitchFamily="18" charset="0"/>
              </a:rPr>
              <a:t>                 </a:t>
            </a:r>
            <a:r>
              <a:rPr lang="en-US" sz="1800" dirty="0">
                <a:solidFill>
                  <a:srgbClr val="00B0F0"/>
                </a:solidFill>
                <a:latin typeface="Times New Roman" panose="02020603050405020304" pitchFamily="18" charset="0"/>
                <a:cs typeface="Times New Roman" panose="02020603050405020304" pitchFamily="18" charset="0"/>
              </a:rPr>
              <a:t>“JNANASANGAMA”,BELAGAVI-590018</a:t>
            </a:r>
            <a:br>
              <a:rPr lang="en-US" sz="2000" dirty="0">
                <a:latin typeface="Times New Roman" panose="02020603050405020304" pitchFamily="18"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638BE983-968B-E4F8-110B-C444657FFA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60122" y="998934"/>
            <a:ext cx="1271751" cy="74883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9398A36F-76AB-8B32-A8F6-4447333484EE}"/>
              </a:ext>
            </a:extLst>
          </p:cNvPr>
          <p:cNvSpPr txBox="1">
            <a:spLocks/>
          </p:cNvSpPr>
          <p:nvPr/>
        </p:nvSpPr>
        <p:spPr>
          <a:xfrm>
            <a:off x="1505314" y="1851064"/>
            <a:ext cx="9181369" cy="5228218"/>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gn="ctr">
              <a:lnSpc>
                <a:spcPct val="110000"/>
              </a:lnSpc>
              <a:buFont typeface="Arial" panose="020B0604020202020204" pitchFamily="34" charset="0"/>
              <a:buNone/>
            </a:pPr>
            <a:r>
              <a:rPr lang="en-US" sz="2300" dirty="0">
                <a:solidFill>
                  <a:schemeClr val="tx1">
                    <a:lumMod val="95000"/>
                    <a:lumOff val="5000"/>
                  </a:schemeClr>
                </a:solidFill>
                <a:latin typeface="Times New Roman" panose="02020603050405020304" pitchFamily="18" charset="0"/>
                <a:cs typeface="Times New Roman" panose="02020603050405020304" pitchFamily="18" charset="0"/>
              </a:rPr>
              <a:t>K R PETE KRISHNA GOVERNMENT ENGINEERING COLLEGE,KR PET-571426 </a:t>
            </a:r>
          </a:p>
          <a:p>
            <a:pPr marL="0" indent="-457200" algn="ctr">
              <a:lnSpc>
                <a:spcPct val="110000"/>
              </a:lnSpc>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       2023-2024</a:t>
            </a:r>
          </a:p>
          <a:p>
            <a:pPr marL="0" indent="-457200" algn="ctr">
              <a:lnSpc>
                <a:spcPct val="110000"/>
              </a:lnSpc>
              <a:buFont typeface="Arial" panose="020B0604020202020204" pitchFamily="34" charset="0"/>
              <a:buNone/>
            </a:pPr>
            <a:r>
              <a:rPr lang="en-US" sz="2100" dirty="0">
                <a:latin typeface="Times New Roman" panose="02020603050405020304" pitchFamily="18" charset="0"/>
                <a:cs typeface="Times New Roman" panose="02020603050405020304" pitchFamily="18" charset="0"/>
              </a:rPr>
              <a:t>       Department of Computer Science &amp; Engineering</a:t>
            </a:r>
          </a:p>
          <a:p>
            <a:pPr marL="0" indent="-457200" algn="ctr">
              <a:lnSpc>
                <a:spcPct val="110000"/>
              </a:lnSpc>
              <a:buFont typeface="Arial" panose="020B0604020202020204" pitchFamily="34" charset="0"/>
              <a:buNone/>
            </a:pPr>
            <a:r>
              <a:rPr lang="en-US" sz="2600" dirty="0">
                <a:solidFill>
                  <a:srgbClr val="0070C0"/>
                </a:solidFill>
                <a:latin typeface="Times New Roman" panose="02020603050405020304" pitchFamily="18" charset="0"/>
                <a:cs typeface="Times New Roman" panose="02020603050405020304" pitchFamily="18" charset="0"/>
              </a:rPr>
              <a:t> </a:t>
            </a:r>
            <a:r>
              <a:rPr lang="en-US" sz="2300" dirty="0">
                <a:solidFill>
                  <a:srgbClr val="0070C0"/>
                </a:solidFill>
                <a:latin typeface="Times New Roman" panose="02020603050405020304" pitchFamily="18" charset="0"/>
                <a:cs typeface="Times New Roman" panose="02020603050405020304" pitchFamily="18" charset="0"/>
              </a:rPr>
              <a:t>Internship Presentation On</a:t>
            </a:r>
            <a:endParaRPr lang="en-US" sz="2600" dirty="0">
              <a:solidFill>
                <a:srgbClr val="0070C0"/>
              </a:solidFill>
              <a:latin typeface="Times New Roman" panose="02020603050405020304" pitchFamily="18" charset="0"/>
              <a:cs typeface="Times New Roman" panose="02020603050405020304" pitchFamily="18" charset="0"/>
            </a:endParaRPr>
          </a:p>
          <a:p>
            <a:pPr marL="0" indent="-457200" algn="ctr">
              <a:lnSpc>
                <a:spcPct val="170000"/>
              </a:lnSpc>
              <a:buFont typeface="Arial" panose="020B0604020202020204" pitchFamily="34" charset="0"/>
              <a:buNone/>
            </a:pPr>
            <a:r>
              <a:rPr lang="en-US" sz="2100" b="1" dirty="0">
                <a:solidFill>
                  <a:srgbClr val="FF0000"/>
                </a:solidFill>
                <a:latin typeface="Times New Roman" panose="02020603050405020304" pitchFamily="18" charset="0"/>
                <a:cs typeface="Times New Roman" panose="02020603050405020304" pitchFamily="18" charset="0"/>
              </a:rPr>
              <a:t>“</a:t>
            </a:r>
            <a:r>
              <a:rPr lang="en-US" sz="2600" b="1" dirty="0">
                <a:solidFill>
                  <a:srgbClr val="FF0000"/>
                </a:solidFill>
                <a:latin typeface="Times New Roman" panose="02020603050405020304" pitchFamily="18" charset="0"/>
                <a:cs typeface="Times New Roman" panose="02020603050405020304" pitchFamily="18" charset="0"/>
              </a:rPr>
              <a:t>IRIS FLOWER CLASSIFICATION</a:t>
            </a:r>
            <a:r>
              <a:rPr lang="en-US" sz="2100" b="1" dirty="0">
                <a:solidFill>
                  <a:srgbClr val="FF0000"/>
                </a:solidFill>
                <a:latin typeface="Times New Roman" panose="02020603050405020304" pitchFamily="18" charset="0"/>
                <a:cs typeface="Times New Roman" panose="02020603050405020304" pitchFamily="18" charset="0"/>
              </a:rPr>
              <a:t>”</a:t>
            </a:r>
          </a:p>
          <a:p>
            <a:pPr marL="0" indent="-457200" algn="ctr">
              <a:lnSpc>
                <a:spcPct val="110000"/>
              </a:lnSpc>
              <a:buFont typeface="Arial" panose="020B0604020202020204" pitchFamily="34" charset="0"/>
              <a:buNone/>
            </a:pPr>
            <a:r>
              <a:rPr lang="en-US" sz="2000" dirty="0">
                <a:solidFill>
                  <a:srgbClr val="0070C0"/>
                </a:solidFill>
                <a:latin typeface="Times New Roman" panose="02020603050405020304" pitchFamily="18" charset="0"/>
                <a:cs typeface="Times New Roman" panose="02020603050405020304" pitchFamily="18" charset="0"/>
              </a:rPr>
              <a:t>Presenting By</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457200" algn="just">
              <a:lnSpc>
                <a:spcPct val="110000"/>
              </a:lnSpc>
              <a:buFont typeface="Arial" panose="020B0604020202020204" pitchFamily="34" charset="0"/>
              <a:buNone/>
            </a:pPr>
            <a:r>
              <a:rPr lang="en-US" sz="19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700" dirty="0">
                <a:solidFill>
                  <a:schemeClr val="tx1">
                    <a:lumMod val="95000"/>
                    <a:lumOff val="5000"/>
                  </a:schemeClr>
                </a:solidFill>
                <a:latin typeface="Times New Roman" panose="02020603050405020304" pitchFamily="18" charset="0"/>
                <a:cs typeface="Times New Roman" panose="02020603050405020304" pitchFamily="18" charset="0"/>
              </a:rPr>
              <a:t>          B V DISHA	               4GK20CS004</a:t>
            </a:r>
          </a:p>
          <a:p>
            <a:pPr marL="457200" lvl="1" indent="-457200" algn="just">
              <a:lnSpc>
                <a:spcPct val="110000"/>
              </a:lnSpc>
              <a:buNone/>
            </a:pPr>
            <a:r>
              <a:rPr lang="en-US" sz="1700" dirty="0">
                <a:solidFill>
                  <a:schemeClr val="tx1">
                    <a:lumMod val="95000"/>
                    <a:lumOff val="5000"/>
                  </a:schemeClr>
                </a:solidFill>
                <a:latin typeface="Times New Roman" panose="02020603050405020304" pitchFamily="18" charset="0"/>
                <a:cs typeface="Times New Roman" panose="02020603050405020304" pitchFamily="18" charset="0"/>
              </a:rPr>
              <a:t>                                                                                  SOWMYA B                                4GK20CS031</a:t>
            </a:r>
          </a:p>
          <a:p>
            <a:pPr marL="457200" lvl="1" indent="-457200" algn="just">
              <a:lnSpc>
                <a:spcPct val="110000"/>
              </a:lnSpc>
              <a:buNone/>
            </a:pPr>
            <a:r>
              <a:rPr lang="en-US" sz="1700" dirty="0">
                <a:solidFill>
                  <a:schemeClr val="tx1">
                    <a:lumMod val="95000"/>
                    <a:lumOff val="5000"/>
                  </a:schemeClr>
                </a:solidFill>
                <a:latin typeface="Times New Roman" panose="02020603050405020304" pitchFamily="18" charset="0"/>
                <a:cs typeface="Times New Roman" panose="02020603050405020304" pitchFamily="18" charset="0"/>
              </a:rPr>
              <a:t>                                                                                  THIPPEGOWDA B M                4GK20CS039</a:t>
            </a:r>
          </a:p>
          <a:p>
            <a:pPr marL="457200" lvl="1" indent="-457200" algn="just">
              <a:lnSpc>
                <a:spcPct val="110000"/>
              </a:lnSpc>
              <a:buNone/>
            </a:pPr>
            <a:r>
              <a:rPr lang="en-US" sz="1700" dirty="0">
                <a:solidFill>
                  <a:schemeClr val="tx1">
                    <a:lumMod val="95000"/>
                    <a:lumOff val="5000"/>
                  </a:schemeClr>
                </a:solidFill>
                <a:latin typeface="Times New Roman" panose="02020603050405020304" pitchFamily="18" charset="0"/>
                <a:cs typeface="Times New Roman" panose="02020603050405020304" pitchFamily="18" charset="0"/>
              </a:rPr>
              <a:t>                                                                                  KAVANA S P                              4GK21CS406</a:t>
            </a:r>
          </a:p>
          <a:p>
            <a:pPr marL="457200" lvl="1" indent="-457200" algn="just">
              <a:lnSpc>
                <a:spcPct val="110000"/>
              </a:lnSpc>
              <a:buNone/>
            </a:pPr>
            <a:endParaRPr lang="en-US" sz="17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457200" algn="just">
              <a:lnSpc>
                <a:spcPct val="170000"/>
              </a:lnSpc>
              <a:spcBef>
                <a:spcPts val="0"/>
              </a:spcBef>
              <a:buFont typeface="Arial" panose="020B0604020202020204" pitchFamily="34" charset="0"/>
              <a:buNone/>
            </a:pPr>
            <a:r>
              <a:rPr lang="en-US" sz="2000" b="1" dirty="0">
                <a:solidFill>
                  <a:srgbClr val="0070C0"/>
                </a:solidFill>
                <a:latin typeface="Times New Roman" panose="02020603050405020304" pitchFamily="18" charset="0"/>
                <a:cs typeface="Times New Roman" panose="02020603050405020304" pitchFamily="18" charset="0"/>
              </a:rPr>
              <a:t>        Under the Guidance of				                                 Head of the Department</a:t>
            </a:r>
          </a:p>
          <a:p>
            <a:pPr marL="0" indent="-457200" algn="just">
              <a:lnSpc>
                <a:spcPct val="170000"/>
              </a:lnSpc>
              <a:spcBef>
                <a:spcPts val="0"/>
              </a:spcBef>
              <a:buFont typeface="Arial" panose="020B0604020202020204" pitchFamily="34" charset="0"/>
              <a:buNone/>
            </a:pPr>
            <a:r>
              <a:rPr lang="en-US" sz="2000" b="1" dirty="0">
                <a:solidFill>
                  <a:srgbClr val="FF0000"/>
                </a:solidFill>
                <a:latin typeface="Times New Roman" panose="02020603050405020304" pitchFamily="18" charset="0"/>
                <a:cs typeface="Times New Roman" panose="02020603050405020304" pitchFamily="18" charset="0"/>
              </a:rPr>
              <a:t>     Dr. </a:t>
            </a:r>
            <a:r>
              <a:rPr lang="en-US" sz="2000" b="1" dirty="0" err="1">
                <a:solidFill>
                  <a:srgbClr val="FF0000"/>
                </a:solidFill>
                <a:latin typeface="Times New Roman" panose="02020603050405020304" pitchFamily="18" charset="0"/>
                <a:cs typeface="Times New Roman" panose="02020603050405020304" pitchFamily="18" charset="0"/>
              </a:rPr>
              <a:t>Nagappa</a:t>
            </a:r>
            <a:r>
              <a:rPr lang="en-US" sz="2000" b="1" dirty="0">
                <a:solidFill>
                  <a:srgbClr val="FF0000"/>
                </a:solidFill>
                <a:latin typeface="Times New Roman" panose="02020603050405020304" pitchFamily="18" charset="0"/>
                <a:cs typeface="Times New Roman" panose="02020603050405020304" pitchFamily="18" charset="0"/>
              </a:rPr>
              <a:t> U </a:t>
            </a:r>
            <a:r>
              <a:rPr lang="en-US" sz="2000" b="1" dirty="0" err="1">
                <a:solidFill>
                  <a:srgbClr val="FF0000"/>
                </a:solidFill>
                <a:latin typeface="Times New Roman" panose="02020603050405020304" pitchFamily="18" charset="0"/>
                <a:cs typeface="Times New Roman" panose="02020603050405020304" pitchFamily="18" charset="0"/>
              </a:rPr>
              <a:t>Bhajantri</a:t>
            </a:r>
            <a:r>
              <a:rPr lang="en-US" sz="2000" b="1" dirty="0">
                <a:solidFill>
                  <a:srgbClr val="FF0000"/>
                </a:solidFill>
                <a:latin typeface="Times New Roman" panose="02020603050405020304" pitchFamily="18" charset="0"/>
                <a:cs typeface="Times New Roman" panose="02020603050405020304" pitchFamily="18" charset="0"/>
              </a:rPr>
              <a:t>                                                                                                                     Dr. </a:t>
            </a:r>
            <a:r>
              <a:rPr lang="en-US" sz="2000" b="1" dirty="0" err="1">
                <a:solidFill>
                  <a:srgbClr val="FF0000"/>
                </a:solidFill>
                <a:latin typeface="Times New Roman" panose="02020603050405020304" pitchFamily="18" charset="0"/>
                <a:cs typeface="Times New Roman" panose="02020603050405020304" pitchFamily="18" charset="0"/>
              </a:rPr>
              <a:t>Hareesh</a:t>
            </a:r>
            <a:r>
              <a:rPr lang="en-US" sz="2000" b="1" dirty="0">
                <a:solidFill>
                  <a:srgbClr val="FF0000"/>
                </a:solidFill>
                <a:latin typeface="Times New Roman" panose="02020603050405020304" pitchFamily="18" charset="0"/>
                <a:cs typeface="Times New Roman" panose="02020603050405020304" pitchFamily="18" charset="0"/>
              </a:rPr>
              <a:t> K</a:t>
            </a:r>
          </a:p>
          <a:p>
            <a:pPr marL="0" indent="-457200" algn="just">
              <a:lnSpc>
                <a:spcPct val="170000"/>
              </a:lnSpc>
              <a:spcBef>
                <a:spcPts val="0"/>
              </a:spcBef>
              <a:buFont typeface="Arial" panose="020B0604020202020204" pitchFamily="34" charset="0"/>
              <a:buNone/>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Senior Professor                                                                                                                      Associate Professor &amp;HOD</a:t>
            </a:r>
          </a:p>
          <a:p>
            <a:pPr marL="0" indent="-457200" algn="just">
              <a:lnSpc>
                <a:spcPct val="170000"/>
              </a:lnSpc>
              <a:spcBef>
                <a:spcPts val="0"/>
              </a:spcBef>
              <a:buFont typeface="Arial" panose="020B0604020202020204" pitchFamily="34" charset="0"/>
              <a:buNone/>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Dept of  CS&amp;E                                                                                                                                Dept of CS&amp;E</a:t>
            </a:r>
          </a:p>
          <a:p>
            <a:pPr marL="0" indent="-457200" algn="just">
              <a:lnSpc>
                <a:spcPct val="110000"/>
              </a:lnSpc>
              <a:buFont typeface="Arial" panose="020B0604020202020204" pitchFamily="34" charset="0"/>
              <a:buNone/>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457200" algn="ctr">
              <a:lnSpc>
                <a:spcPct val="110000"/>
              </a:lnSpc>
              <a:buFont typeface="Arial" panose="020B0604020202020204" pitchFamily="34" charset="0"/>
              <a:buNone/>
            </a:pPr>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457200" algn="ctr">
              <a:lnSpc>
                <a:spcPct val="110000"/>
              </a:lnSpc>
              <a:buFont typeface="Arial" panose="020B0604020202020204" pitchFamily="34" charset="0"/>
              <a:buNone/>
            </a:pPr>
            <a:endParaRPr lang="en-US" sz="1600" dirty="0">
              <a:solidFill>
                <a:schemeClr val="tx1">
                  <a:lumMod val="50000"/>
                  <a:lumOff val="50000"/>
                </a:schemeClr>
              </a:solidFill>
              <a:latin typeface="Times New Roman" panose="02020603050405020304" pitchFamily="18" charset="0"/>
              <a:cs typeface="Times New Roman" panose="02020603050405020304" pitchFamily="18" charset="0"/>
            </a:endParaRPr>
          </a:p>
          <a:p>
            <a:pPr marL="0" indent="-457200" algn="ctr">
              <a:lnSpc>
                <a:spcPct val="110000"/>
              </a:lnSpc>
              <a:buFont typeface="Arial" panose="020B0604020202020204" pitchFamily="34" charset="0"/>
              <a:buNone/>
            </a:pPr>
            <a:endParaRPr lang="en-US" sz="16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3D2EB6E8-9019-771E-6BC9-8EA760C7151F}"/>
              </a:ext>
            </a:extLst>
          </p:cNvPr>
          <p:cNvSpPr>
            <a:spLocks noGrp="1"/>
          </p:cNvSpPr>
          <p:nvPr>
            <p:ph type="sldNum" sz="quarter" idx="12"/>
          </p:nvPr>
        </p:nvSpPr>
        <p:spPr>
          <a:xfrm>
            <a:off x="10945762" y="6084201"/>
            <a:ext cx="838200" cy="365760"/>
          </a:xfrm>
        </p:spPr>
        <p:txBody>
          <a:bodyPr/>
          <a:lstStyle/>
          <a:p>
            <a:fld id="{34B7E4EF-A1BD-40F4-AB7B-04F084DD991D}" type="slidenum">
              <a:rPr lang="en-US" sz="1400" smtClean="0"/>
              <a:t>1</a:t>
            </a:fld>
            <a:endParaRPr lang="en-US" sz="1400" dirty="0"/>
          </a:p>
        </p:txBody>
      </p:sp>
    </p:spTree>
    <p:extLst>
      <p:ext uri="{BB962C8B-B14F-4D97-AF65-F5344CB8AC3E}">
        <p14:creationId xmlns:p14="http://schemas.microsoft.com/office/powerpoint/2010/main" val="2694880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0F8C-5B31-007B-58CF-A5AE4318AE07}"/>
              </a:ext>
            </a:extLst>
          </p:cNvPr>
          <p:cNvSpPr>
            <a:spLocks noGrp="1"/>
          </p:cNvSpPr>
          <p:nvPr>
            <p:ph type="title"/>
          </p:nvPr>
        </p:nvSpPr>
        <p:spPr>
          <a:xfrm>
            <a:off x="408039" y="552220"/>
            <a:ext cx="10058400" cy="497948"/>
          </a:xfrm>
        </p:spPr>
        <p:txBody>
          <a:bodyPr>
            <a:noAutofit/>
          </a:bodyPr>
          <a:lstStyle/>
          <a:p>
            <a:r>
              <a:rPr lang="en-IN" sz="3200" b="1" dirty="0">
                <a:solidFill>
                  <a:schemeClr val="accent1">
                    <a:lumMod val="50000"/>
                  </a:schemeClr>
                </a:solidFill>
                <a:latin typeface="Times New Roman" panose="02020603050405020304" pitchFamily="18" charset="0"/>
                <a:cs typeface="Times New Roman" panose="02020603050405020304" pitchFamily="18" charset="0"/>
              </a:rPr>
              <a:t>7. Screenshots</a:t>
            </a:r>
          </a:p>
        </p:txBody>
      </p:sp>
      <p:sp>
        <p:nvSpPr>
          <p:cNvPr id="6" name="Slide Number Placeholder 5">
            <a:extLst>
              <a:ext uri="{FF2B5EF4-FFF2-40B4-BE49-F238E27FC236}">
                <a16:creationId xmlns:a16="http://schemas.microsoft.com/office/drawing/2014/main" id="{992A2E87-57AC-42D9-8C1B-12B66176D156}"/>
              </a:ext>
            </a:extLst>
          </p:cNvPr>
          <p:cNvSpPr>
            <a:spLocks noGrp="1"/>
          </p:cNvSpPr>
          <p:nvPr>
            <p:ph type="sldNum" sz="quarter" idx="12"/>
          </p:nvPr>
        </p:nvSpPr>
        <p:spPr/>
        <p:txBody>
          <a:bodyPr/>
          <a:lstStyle/>
          <a:p>
            <a:fld id="{34B7E4EF-A1BD-40F4-AB7B-04F084DD991D}" type="slidenum">
              <a:rPr lang="en-US" sz="1400" smtClean="0"/>
              <a:t>10</a:t>
            </a:fld>
            <a:endParaRPr lang="en-US" sz="1400" dirty="0"/>
          </a:p>
        </p:txBody>
      </p:sp>
      <p:pic>
        <p:nvPicPr>
          <p:cNvPr id="8" name="Content Placeholder 7">
            <a:extLst>
              <a:ext uri="{FF2B5EF4-FFF2-40B4-BE49-F238E27FC236}">
                <a16:creationId xmlns:a16="http://schemas.microsoft.com/office/drawing/2014/main" id="{BBAA1EC2-B0A1-FBF1-8108-8A9E3F531BEF}"/>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635882" y="1700225"/>
            <a:ext cx="5354447" cy="1231927"/>
          </a:xfrm>
          <a:prstGeom prst="rect">
            <a:avLst/>
          </a:prstGeom>
          <a:noFill/>
          <a:ln>
            <a:noFill/>
          </a:ln>
        </p:spPr>
      </p:pic>
      <p:pic>
        <p:nvPicPr>
          <p:cNvPr id="9" name="Picture 8">
            <a:extLst>
              <a:ext uri="{FF2B5EF4-FFF2-40B4-BE49-F238E27FC236}">
                <a16:creationId xmlns:a16="http://schemas.microsoft.com/office/drawing/2014/main" id="{FC400077-73BC-3F8C-9DF0-4BEBE1F12C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882" y="2932153"/>
            <a:ext cx="5383533" cy="1664111"/>
          </a:xfrm>
          <a:prstGeom prst="rect">
            <a:avLst/>
          </a:prstGeom>
          <a:noFill/>
          <a:ln>
            <a:noFill/>
          </a:ln>
        </p:spPr>
      </p:pic>
      <p:sp>
        <p:nvSpPr>
          <p:cNvPr id="11" name="TextBox 10">
            <a:extLst>
              <a:ext uri="{FF2B5EF4-FFF2-40B4-BE49-F238E27FC236}">
                <a16:creationId xmlns:a16="http://schemas.microsoft.com/office/drawing/2014/main" id="{C65C649D-0866-F6CC-D868-E15781FECAFE}"/>
              </a:ext>
            </a:extLst>
          </p:cNvPr>
          <p:cNvSpPr txBox="1"/>
          <p:nvPr/>
        </p:nvSpPr>
        <p:spPr>
          <a:xfrm>
            <a:off x="606799" y="4742779"/>
            <a:ext cx="5383530" cy="376193"/>
          </a:xfrm>
          <a:prstGeom prst="rect">
            <a:avLst/>
          </a:prstGeom>
          <a:noFill/>
        </p:spPr>
        <p:txBody>
          <a:bodyPr wrap="square">
            <a:spAutoFit/>
          </a:bodyPr>
          <a:lstStyle/>
          <a:p>
            <a:pPr algn="ctr">
              <a:lnSpc>
                <a:spcPct val="108000"/>
              </a:lnSpc>
              <a:spcAft>
                <a:spcPts val="1300"/>
              </a:spcAft>
              <a:tabLst>
                <a:tab pos="2066290" algn="ctr"/>
              </a:tabLst>
            </a:pPr>
            <a:r>
              <a:rPr lang="en-IN" dirty="0">
                <a:latin typeface="Times New Roman" panose="02020603050405020304" pitchFamily="18" charset="0"/>
                <a:ea typeface="Calibri" panose="020F0502020204030204" pitchFamily="34" charset="0"/>
                <a:cs typeface="Times New Roman" panose="02020603050405020304" pitchFamily="18" charset="0"/>
              </a:rPr>
              <a:t>Fig 3:</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Showing Iris Dataset using pandas Library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Content Placeholder 11">
            <a:extLst>
              <a:ext uri="{FF2B5EF4-FFF2-40B4-BE49-F238E27FC236}">
                <a16:creationId xmlns:a16="http://schemas.microsoft.com/office/drawing/2014/main" id="{041AE063-B622-B611-E145-50EFAEF3CA1D}"/>
              </a:ext>
            </a:extLst>
          </p:cNvPr>
          <p:cNvPicPr>
            <a:picLocks noGrp="1" noChangeAspect="1"/>
          </p:cNvPicPr>
          <p:nvPr>
            <p:ph sz="half" idx="2"/>
          </p:nvPr>
        </p:nvPicPr>
        <p:blipFill>
          <a:blip r:embed="rId4" cstate="print">
            <a:extLst>
              <a:ext uri="{28A0092B-C50C-407E-A947-70E740481C1C}">
                <a14:useLocalDpi xmlns:a14="http://schemas.microsoft.com/office/drawing/2010/main" val="0"/>
              </a:ext>
            </a:extLst>
          </a:blip>
          <a:srcRect/>
          <a:stretch>
            <a:fillRect/>
          </a:stretch>
        </p:blipFill>
        <p:spPr bwMode="auto">
          <a:xfrm>
            <a:off x="6892043" y="1666132"/>
            <a:ext cx="4664075" cy="2896037"/>
          </a:xfrm>
          <a:prstGeom prst="rect">
            <a:avLst/>
          </a:prstGeom>
          <a:noFill/>
          <a:ln>
            <a:noFill/>
          </a:ln>
        </p:spPr>
      </p:pic>
      <p:sp>
        <p:nvSpPr>
          <p:cNvPr id="14" name="TextBox 13">
            <a:extLst>
              <a:ext uri="{FF2B5EF4-FFF2-40B4-BE49-F238E27FC236}">
                <a16:creationId xmlns:a16="http://schemas.microsoft.com/office/drawing/2014/main" id="{C644920A-9B45-9719-E3E4-EAC4A8D572C1}"/>
              </a:ext>
            </a:extLst>
          </p:cNvPr>
          <p:cNvSpPr txBox="1"/>
          <p:nvPr/>
        </p:nvSpPr>
        <p:spPr>
          <a:xfrm>
            <a:off x="6176080" y="4742779"/>
            <a:ext cx="6096000" cy="376193"/>
          </a:xfrm>
          <a:prstGeom prst="rect">
            <a:avLst/>
          </a:prstGeom>
          <a:noFill/>
        </p:spPr>
        <p:txBody>
          <a:bodyPr wrap="square">
            <a:spAutoFit/>
          </a:bodyPr>
          <a:lstStyle/>
          <a:p>
            <a:pPr algn="ctr">
              <a:lnSpc>
                <a:spcPct val="108000"/>
              </a:lnSpc>
              <a:spcAft>
                <a:spcPts val="1300"/>
              </a:spcAft>
              <a:tabLst>
                <a:tab pos="2066290" algn="ctr"/>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Fig 4: Showing Iris Dataset using seaborn Library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Footer Placeholder 8">
            <a:extLst>
              <a:ext uri="{FF2B5EF4-FFF2-40B4-BE49-F238E27FC236}">
                <a16:creationId xmlns:a16="http://schemas.microsoft.com/office/drawing/2014/main" id="{C40211A2-478E-EC05-0B19-F13B26F55215}"/>
              </a:ext>
            </a:extLst>
          </p:cNvPr>
          <p:cNvSpPr txBox="1">
            <a:spLocks/>
          </p:cNvSpPr>
          <p:nvPr/>
        </p:nvSpPr>
        <p:spPr>
          <a:xfrm>
            <a:off x="4904658" y="-98037"/>
            <a:ext cx="2382684" cy="365760"/>
          </a:xfrm>
          <a:prstGeom prst="rect">
            <a:avLst/>
          </a:prstGeom>
        </p:spPr>
        <p:txBody>
          <a:bodyPr vert="horz" lIns="91440" tIns="45720" rIns="91440" bIns="45720" rtlCol="0" anchor="b"/>
          <a:lstStyle>
            <a:defPPr>
              <a:defRPr lang="en-US"/>
            </a:defPPr>
            <a:lvl1pPr marL="0" algn="l" defTabSz="914400" rtl="0" eaLnBrk="1" latinLnBrk="0" hangingPunct="1">
              <a:defRPr sz="800" kern="1200">
                <a:solidFill>
                  <a:schemeClr val="tx1">
                    <a:lumMod val="85000"/>
                    <a:lumOff val="1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IRIS FLOWER CLASSIFICATION</a:t>
            </a:r>
          </a:p>
        </p:txBody>
      </p:sp>
      <p:sp>
        <p:nvSpPr>
          <p:cNvPr id="16" name="TextBox 15">
            <a:extLst>
              <a:ext uri="{FF2B5EF4-FFF2-40B4-BE49-F238E27FC236}">
                <a16:creationId xmlns:a16="http://schemas.microsoft.com/office/drawing/2014/main" id="{E28C7A13-1700-F043-4510-9DB1DFAB66DF}"/>
              </a:ext>
            </a:extLst>
          </p:cNvPr>
          <p:cNvSpPr txBox="1"/>
          <p:nvPr/>
        </p:nvSpPr>
        <p:spPr>
          <a:xfrm>
            <a:off x="747251" y="1114847"/>
            <a:ext cx="3716594"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7.1 Data Exploration</a:t>
            </a:r>
          </a:p>
        </p:txBody>
      </p:sp>
    </p:spTree>
    <p:extLst>
      <p:ext uri="{BB962C8B-B14F-4D97-AF65-F5344CB8AC3E}">
        <p14:creationId xmlns:p14="http://schemas.microsoft.com/office/powerpoint/2010/main" val="1413481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5628A-07B4-AA84-595E-826A11B261C3}"/>
              </a:ext>
            </a:extLst>
          </p:cNvPr>
          <p:cNvSpPr>
            <a:spLocks noGrp="1"/>
          </p:cNvSpPr>
          <p:nvPr>
            <p:ph type="title"/>
          </p:nvPr>
        </p:nvSpPr>
        <p:spPr>
          <a:xfrm>
            <a:off x="398207" y="457200"/>
            <a:ext cx="10058400" cy="517612"/>
          </a:xfrm>
        </p:spPr>
        <p:txBody>
          <a:bodyPr>
            <a:normAutofit/>
          </a:bodyPr>
          <a:lstStyle/>
          <a:p>
            <a:r>
              <a:rPr lang="en-IN" sz="2800" dirty="0">
                <a:solidFill>
                  <a:schemeClr val="tx1"/>
                </a:solidFill>
                <a:latin typeface="Times New Roman" panose="02020603050405020304" pitchFamily="18" charset="0"/>
                <a:cs typeface="Times New Roman" panose="02020603050405020304" pitchFamily="18" charset="0"/>
              </a:rPr>
              <a:t>7.2 Data Analysis</a:t>
            </a:r>
          </a:p>
        </p:txBody>
      </p:sp>
      <p:sp>
        <p:nvSpPr>
          <p:cNvPr id="6" name="Slide Number Placeholder 5">
            <a:extLst>
              <a:ext uri="{FF2B5EF4-FFF2-40B4-BE49-F238E27FC236}">
                <a16:creationId xmlns:a16="http://schemas.microsoft.com/office/drawing/2014/main" id="{72BCDE45-F458-C125-B549-A52898F9DB8C}"/>
              </a:ext>
            </a:extLst>
          </p:cNvPr>
          <p:cNvSpPr>
            <a:spLocks noGrp="1"/>
          </p:cNvSpPr>
          <p:nvPr>
            <p:ph type="sldNum" sz="quarter" idx="12"/>
          </p:nvPr>
        </p:nvSpPr>
        <p:spPr/>
        <p:txBody>
          <a:bodyPr/>
          <a:lstStyle/>
          <a:p>
            <a:fld id="{34B7E4EF-A1BD-40F4-AB7B-04F084DD991D}" type="slidenum">
              <a:rPr lang="en-US" sz="1400" smtClean="0"/>
              <a:t>11</a:t>
            </a:fld>
            <a:endParaRPr lang="en-US" sz="1400" dirty="0"/>
          </a:p>
        </p:txBody>
      </p:sp>
      <p:pic>
        <p:nvPicPr>
          <p:cNvPr id="7" name="Picture 6">
            <a:extLst>
              <a:ext uri="{FF2B5EF4-FFF2-40B4-BE49-F238E27FC236}">
                <a16:creationId xmlns:a16="http://schemas.microsoft.com/office/drawing/2014/main" id="{F19E68DB-8F2E-CDBA-ACDD-21D44D3E01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2935" y="1272273"/>
            <a:ext cx="5385435" cy="3181740"/>
          </a:xfrm>
          <a:prstGeom prst="rect">
            <a:avLst/>
          </a:prstGeom>
          <a:noFill/>
          <a:ln>
            <a:noFill/>
          </a:ln>
        </p:spPr>
      </p:pic>
      <p:pic>
        <p:nvPicPr>
          <p:cNvPr id="8" name="Picture 7">
            <a:extLst>
              <a:ext uri="{FF2B5EF4-FFF2-40B4-BE49-F238E27FC236}">
                <a16:creationId xmlns:a16="http://schemas.microsoft.com/office/drawing/2014/main" id="{C9CEDA5D-127C-EF47-5B73-44CCCC30A2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13632" y="1272273"/>
            <a:ext cx="5385435" cy="3181740"/>
          </a:xfrm>
          <a:prstGeom prst="rect">
            <a:avLst/>
          </a:prstGeom>
          <a:noFill/>
          <a:ln>
            <a:noFill/>
          </a:ln>
        </p:spPr>
      </p:pic>
      <p:sp>
        <p:nvSpPr>
          <p:cNvPr id="10" name="TextBox 9">
            <a:extLst>
              <a:ext uri="{FF2B5EF4-FFF2-40B4-BE49-F238E27FC236}">
                <a16:creationId xmlns:a16="http://schemas.microsoft.com/office/drawing/2014/main" id="{A38D43D0-745E-A016-E7F8-5E1A9FE9C7E0}"/>
              </a:ext>
            </a:extLst>
          </p:cNvPr>
          <p:cNvSpPr txBox="1"/>
          <p:nvPr/>
        </p:nvSpPr>
        <p:spPr>
          <a:xfrm>
            <a:off x="6313632" y="4570378"/>
            <a:ext cx="5385435" cy="365761"/>
          </a:xfrm>
          <a:prstGeom prst="rect">
            <a:avLst/>
          </a:prstGeom>
          <a:noFill/>
        </p:spPr>
        <p:txBody>
          <a:bodyPr wrap="square">
            <a:spAutoFit/>
          </a:bodyPr>
          <a:lstStyle/>
          <a:p>
            <a:pPr algn="ctr"/>
            <a:r>
              <a:rPr lang="en-IN" sz="1800" dirty="0">
                <a:effectLst/>
                <a:latin typeface="Times New Roman" panose="02020603050405020304" pitchFamily="18" charset="0"/>
                <a:ea typeface="Calibri" panose="020F0502020204030204" pitchFamily="34" charset="0"/>
              </a:rPr>
              <a:t>     Fig. 6: Statistical description of iris dataset</a:t>
            </a:r>
            <a:endParaRPr lang="en-IN" dirty="0"/>
          </a:p>
        </p:txBody>
      </p:sp>
      <p:sp>
        <p:nvSpPr>
          <p:cNvPr id="12" name="TextBox 11">
            <a:extLst>
              <a:ext uri="{FF2B5EF4-FFF2-40B4-BE49-F238E27FC236}">
                <a16:creationId xmlns:a16="http://schemas.microsoft.com/office/drawing/2014/main" id="{EDFCEF9D-03C3-0BBA-BD25-CAD9E0346285}"/>
              </a:ext>
            </a:extLst>
          </p:cNvPr>
          <p:cNvSpPr txBox="1"/>
          <p:nvPr/>
        </p:nvSpPr>
        <p:spPr>
          <a:xfrm>
            <a:off x="492933" y="4563377"/>
            <a:ext cx="5385436" cy="376193"/>
          </a:xfrm>
          <a:prstGeom prst="rect">
            <a:avLst/>
          </a:prstGeom>
          <a:noFill/>
        </p:spPr>
        <p:txBody>
          <a:bodyPr wrap="square">
            <a:spAutoFit/>
          </a:bodyPr>
          <a:lstStyle/>
          <a:p>
            <a:pPr algn="ctr">
              <a:lnSpc>
                <a:spcPct val="108000"/>
              </a:lnSpc>
              <a:spcAft>
                <a:spcPts val="1300"/>
              </a:spcAft>
              <a:tabLst>
                <a:tab pos="2066290" algn="ctr"/>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Fig. 5:Species in Iris Dataset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Footer Placeholder 8">
            <a:extLst>
              <a:ext uri="{FF2B5EF4-FFF2-40B4-BE49-F238E27FC236}">
                <a16:creationId xmlns:a16="http://schemas.microsoft.com/office/drawing/2014/main" id="{B0AF3600-B376-D64A-F4FE-712D4B442D17}"/>
              </a:ext>
            </a:extLst>
          </p:cNvPr>
          <p:cNvSpPr txBox="1">
            <a:spLocks/>
          </p:cNvSpPr>
          <p:nvPr/>
        </p:nvSpPr>
        <p:spPr>
          <a:xfrm>
            <a:off x="4904658" y="-98037"/>
            <a:ext cx="2382684" cy="365760"/>
          </a:xfrm>
          <a:prstGeom prst="rect">
            <a:avLst/>
          </a:prstGeom>
        </p:spPr>
        <p:txBody>
          <a:bodyPr vert="horz" lIns="91440" tIns="45720" rIns="91440" bIns="45720" rtlCol="0" anchor="b"/>
          <a:lstStyle>
            <a:defPPr>
              <a:defRPr lang="en-US"/>
            </a:defPPr>
            <a:lvl1pPr marL="0" algn="l" defTabSz="914400" rtl="0" eaLnBrk="1" latinLnBrk="0" hangingPunct="1">
              <a:defRPr sz="800" kern="1200">
                <a:solidFill>
                  <a:schemeClr val="tx1">
                    <a:lumMod val="85000"/>
                    <a:lumOff val="1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IRIS FLOWER CLASSIFICATION</a:t>
            </a:r>
          </a:p>
        </p:txBody>
      </p:sp>
    </p:spTree>
    <p:extLst>
      <p:ext uri="{BB962C8B-B14F-4D97-AF65-F5344CB8AC3E}">
        <p14:creationId xmlns:p14="http://schemas.microsoft.com/office/powerpoint/2010/main" val="3809507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20449-D8A4-C2F1-4A5B-8CB3560D46DF}"/>
              </a:ext>
            </a:extLst>
          </p:cNvPr>
          <p:cNvSpPr>
            <a:spLocks noGrp="1"/>
          </p:cNvSpPr>
          <p:nvPr>
            <p:ph type="title"/>
          </p:nvPr>
        </p:nvSpPr>
        <p:spPr>
          <a:xfrm>
            <a:off x="378543" y="457200"/>
            <a:ext cx="10058400" cy="363246"/>
          </a:xfrm>
        </p:spPr>
        <p:txBody>
          <a:bodyPr>
            <a:noAutofit/>
          </a:bodyPr>
          <a:lstStyle/>
          <a:p>
            <a:r>
              <a:rPr lang="en-IN" sz="2800" dirty="0">
                <a:latin typeface="Times New Roman" panose="02020603050405020304" pitchFamily="18" charset="0"/>
                <a:cs typeface="Times New Roman" panose="02020603050405020304" pitchFamily="18" charset="0"/>
              </a:rPr>
              <a:t>7.3 Data Visualization</a:t>
            </a:r>
          </a:p>
        </p:txBody>
      </p:sp>
      <p:sp>
        <p:nvSpPr>
          <p:cNvPr id="6" name="Slide Number Placeholder 5">
            <a:extLst>
              <a:ext uri="{FF2B5EF4-FFF2-40B4-BE49-F238E27FC236}">
                <a16:creationId xmlns:a16="http://schemas.microsoft.com/office/drawing/2014/main" id="{0AC102B9-9755-D614-25BD-46914337D733}"/>
              </a:ext>
            </a:extLst>
          </p:cNvPr>
          <p:cNvSpPr>
            <a:spLocks noGrp="1"/>
          </p:cNvSpPr>
          <p:nvPr>
            <p:ph type="sldNum" sz="quarter" idx="12"/>
          </p:nvPr>
        </p:nvSpPr>
        <p:spPr/>
        <p:txBody>
          <a:bodyPr/>
          <a:lstStyle/>
          <a:p>
            <a:fld id="{34B7E4EF-A1BD-40F4-AB7B-04F084DD991D}" type="slidenum">
              <a:rPr lang="en-US" sz="1400" smtClean="0"/>
              <a:t>12</a:t>
            </a:fld>
            <a:endParaRPr lang="en-US" sz="1400" dirty="0"/>
          </a:p>
        </p:txBody>
      </p:sp>
      <p:pic>
        <p:nvPicPr>
          <p:cNvPr id="7" name="Picture 6">
            <a:extLst>
              <a:ext uri="{FF2B5EF4-FFF2-40B4-BE49-F238E27FC236}">
                <a16:creationId xmlns:a16="http://schemas.microsoft.com/office/drawing/2014/main" id="{1E7A9474-F286-3E9B-3533-896BD21EE8A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920" y="820446"/>
            <a:ext cx="5582080" cy="4903839"/>
          </a:xfrm>
          <a:prstGeom prst="rect">
            <a:avLst/>
          </a:prstGeom>
          <a:noFill/>
          <a:ln>
            <a:noFill/>
          </a:ln>
        </p:spPr>
      </p:pic>
      <p:pic>
        <p:nvPicPr>
          <p:cNvPr id="8" name="Picture 7">
            <a:extLst>
              <a:ext uri="{FF2B5EF4-FFF2-40B4-BE49-F238E27FC236}">
                <a16:creationId xmlns:a16="http://schemas.microsoft.com/office/drawing/2014/main" id="{E5E68B4E-AD3B-6658-85A4-E7755DD473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31377" y="820447"/>
            <a:ext cx="5446704" cy="4903838"/>
          </a:xfrm>
          <a:prstGeom prst="rect">
            <a:avLst/>
          </a:prstGeom>
          <a:noFill/>
          <a:ln>
            <a:noFill/>
          </a:ln>
        </p:spPr>
      </p:pic>
      <p:sp>
        <p:nvSpPr>
          <p:cNvPr id="10" name="TextBox 9">
            <a:extLst>
              <a:ext uri="{FF2B5EF4-FFF2-40B4-BE49-F238E27FC236}">
                <a16:creationId xmlns:a16="http://schemas.microsoft.com/office/drawing/2014/main" id="{9C1888CE-8E71-6534-143F-AEECCADCAF0A}"/>
              </a:ext>
            </a:extLst>
          </p:cNvPr>
          <p:cNvSpPr txBox="1"/>
          <p:nvPr/>
        </p:nvSpPr>
        <p:spPr>
          <a:xfrm>
            <a:off x="6231377" y="5824270"/>
            <a:ext cx="5446704" cy="365760"/>
          </a:xfrm>
          <a:prstGeom prst="rect">
            <a:avLst/>
          </a:prstGeom>
          <a:noFill/>
        </p:spPr>
        <p:txBody>
          <a:bodyPr wrap="square">
            <a:spAutoFit/>
          </a:bodyPr>
          <a:lstStyle/>
          <a:p>
            <a:pPr algn="ctr"/>
            <a:r>
              <a:rPr lang="en-IN" sz="1800" dirty="0">
                <a:effectLst/>
                <a:latin typeface="Times New Roman" panose="02020603050405020304" pitchFamily="18" charset="0"/>
                <a:ea typeface="Calibri" panose="020F0502020204030204" pitchFamily="34" charset="0"/>
              </a:rPr>
              <a:t>Fig. </a:t>
            </a:r>
            <a:r>
              <a:rPr lang="en-IN" dirty="0">
                <a:latin typeface="Times New Roman" panose="02020603050405020304" pitchFamily="18" charset="0"/>
                <a:ea typeface="Calibri" panose="020F0502020204030204" pitchFamily="34" charset="0"/>
              </a:rPr>
              <a:t>8: </a:t>
            </a:r>
            <a:r>
              <a:rPr lang="en-IN" sz="1800" dirty="0">
                <a:effectLst/>
                <a:latin typeface="Times New Roman" panose="02020603050405020304" pitchFamily="18" charset="0"/>
                <a:ea typeface="Calibri" panose="020F0502020204030204" pitchFamily="34" charset="0"/>
              </a:rPr>
              <a:t>Histogram</a:t>
            </a:r>
            <a:endParaRPr lang="en-IN" dirty="0"/>
          </a:p>
        </p:txBody>
      </p:sp>
      <p:sp>
        <p:nvSpPr>
          <p:cNvPr id="12" name="TextBox 11">
            <a:extLst>
              <a:ext uri="{FF2B5EF4-FFF2-40B4-BE49-F238E27FC236}">
                <a16:creationId xmlns:a16="http://schemas.microsoft.com/office/drawing/2014/main" id="{BA4B164E-434A-B966-3093-99E5FD36E348}"/>
              </a:ext>
            </a:extLst>
          </p:cNvPr>
          <p:cNvSpPr txBox="1"/>
          <p:nvPr/>
        </p:nvSpPr>
        <p:spPr>
          <a:xfrm>
            <a:off x="378543" y="5824270"/>
            <a:ext cx="5717457" cy="365760"/>
          </a:xfrm>
          <a:prstGeom prst="rect">
            <a:avLst/>
          </a:prstGeom>
          <a:noFill/>
        </p:spPr>
        <p:txBody>
          <a:bodyPr wrap="square">
            <a:spAutoFit/>
          </a:bodyPr>
          <a:lstStyle/>
          <a:p>
            <a:pPr algn="ctr"/>
            <a:r>
              <a:rPr lang="en-IN" sz="1800" dirty="0">
                <a:effectLst/>
                <a:latin typeface="Times New Roman" panose="02020603050405020304" pitchFamily="18" charset="0"/>
                <a:ea typeface="Calibri" panose="020F0502020204030204" pitchFamily="34" charset="0"/>
              </a:rPr>
              <a:t>Fig. 7: Pair-plot</a:t>
            </a:r>
            <a:endParaRPr lang="en-IN" dirty="0"/>
          </a:p>
        </p:txBody>
      </p:sp>
      <p:sp>
        <p:nvSpPr>
          <p:cNvPr id="13" name="Footer Placeholder 8">
            <a:extLst>
              <a:ext uri="{FF2B5EF4-FFF2-40B4-BE49-F238E27FC236}">
                <a16:creationId xmlns:a16="http://schemas.microsoft.com/office/drawing/2014/main" id="{5185AEE0-EEF2-DC02-4FDE-872702C69E89}"/>
              </a:ext>
            </a:extLst>
          </p:cNvPr>
          <p:cNvSpPr txBox="1">
            <a:spLocks/>
          </p:cNvSpPr>
          <p:nvPr/>
        </p:nvSpPr>
        <p:spPr>
          <a:xfrm>
            <a:off x="4904658" y="-98037"/>
            <a:ext cx="2382684" cy="365760"/>
          </a:xfrm>
          <a:prstGeom prst="rect">
            <a:avLst/>
          </a:prstGeom>
        </p:spPr>
        <p:txBody>
          <a:bodyPr vert="horz" lIns="91440" tIns="45720" rIns="91440" bIns="45720" rtlCol="0" anchor="b"/>
          <a:lstStyle>
            <a:defPPr>
              <a:defRPr lang="en-US"/>
            </a:defPPr>
            <a:lvl1pPr marL="0" algn="l" defTabSz="914400" rtl="0" eaLnBrk="1" latinLnBrk="0" hangingPunct="1">
              <a:defRPr sz="800" kern="1200">
                <a:solidFill>
                  <a:schemeClr val="tx1">
                    <a:lumMod val="85000"/>
                    <a:lumOff val="1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IRIS FLOWER CLASSIFICATION</a:t>
            </a:r>
          </a:p>
        </p:txBody>
      </p:sp>
    </p:spTree>
    <p:extLst>
      <p:ext uri="{BB962C8B-B14F-4D97-AF65-F5344CB8AC3E}">
        <p14:creationId xmlns:p14="http://schemas.microsoft.com/office/powerpoint/2010/main" val="2182350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48514-37B2-4AE7-BF2E-7CF72466A810}"/>
              </a:ext>
            </a:extLst>
          </p:cNvPr>
          <p:cNvSpPr>
            <a:spLocks noGrp="1"/>
          </p:cNvSpPr>
          <p:nvPr>
            <p:ph type="title"/>
          </p:nvPr>
        </p:nvSpPr>
        <p:spPr>
          <a:xfrm>
            <a:off x="437535" y="457200"/>
            <a:ext cx="10058400" cy="660180"/>
          </a:xfrm>
        </p:spPr>
        <p:txBody>
          <a:bodyPr>
            <a:normAutofit/>
          </a:bodyPr>
          <a:lstStyle/>
          <a:p>
            <a:r>
              <a:rPr lang="en-IN" sz="3200" dirty="0">
                <a:latin typeface="Times New Roman" panose="02020603050405020304" pitchFamily="18" charset="0"/>
                <a:cs typeface="Times New Roman" panose="02020603050405020304" pitchFamily="18" charset="0"/>
              </a:rPr>
              <a:t>Contd..</a:t>
            </a:r>
          </a:p>
        </p:txBody>
      </p:sp>
      <p:sp>
        <p:nvSpPr>
          <p:cNvPr id="6" name="Slide Number Placeholder 5">
            <a:extLst>
              <a:ext uri="{FF2B5EF4-FFF2-40B4-BE49-F238E27FC236}">
                <a16:creationId xmlns:a16="http://schemas.microsoft.com/office/drawing/2014/main" id="{F7098B97-282A-E82B-5EBF-0FDA468CA702}"/>
              </a:ext>
            </a:extLst>
          </p:cNvPr>
          <p:cNvSpPr>
            <a:spLocks noGrp="1"/>
          </p:cNvSpPr>
          <p:nvPr>
            <p:ph type="sldNum" sz="quarter" idx="12"/>
          </p:nvPr>
        </p:nvSpPr>
        <p:spPr/>
        <p:txBody>
          <a:bodyPr/>
          <a:lstStyle/>
          <a:p>
            <a:fld id="{34B7E4EF-A1BD-40F4-AB7B-04F084DD991D}" type="slidenum">
              <a:rPr lang="en-US" sz="1400" smtClean="0"/>
              <a:t>13</a:t>
            </a:fld>
            <a:endParaRPr lang="en-US" sz="1400" dirty="0"/>
          </a:p>
        </p:txBody>
      </p:sp>
      <p:pic>
        <p:nvPicPr>
          <p:cNvPr id="7" name="Picture 6">
            <a:extLst>
              <a:ext uri="{FF2B5EF4-FFF2-40B4-BE49-F238E27FC236}">
                <a16:creationId xmlns:a16="http://schemas.microsoft.com/office/drawing/2014/main" id="{DB04E31F-70DB-DD82-FC50-C188334BF7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7535" y="1532414"/>
            <a:ext cx="5533923" cy="3541032"/>
          </a:xfrm>
          <a:prstGeom prst="rect">
            <a:avLst/>
          </a:prstGeom>
          <a:noFill/>
          <a:ln>
            <a:noFill/>
          </a:ln>
        </p:spPr>
      </p:pic>
      <p:pic>
        <p:nvPicPr>
          <p:cNvPr id="8" name="Picture 7">
            <a:extLst>
              <a:ext uri="{FF2B5EF4-FFF2-40B4-BE49-F238E27FC236}">
                <a16:creationId xmlns:a16="http://schemas.microsoft.com/office/drawing/2014/main" id="{256E0AB5-9AAE-15DC-2E19-DEBF4B4899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69665" y="1532414"/>
            <a:ext cx="5384800" cy="3541032"/>
          </a:xfrm>
          <a:prstGeom prst="rect">
            <a:avLst/>
          </a:prstGeom>
          <a:noFill/>
          <a:ln>
            <a:noFill/>
          </a:ln>
        </p:spPr>
      </p:pic>
      <p:sp>
        <p:nvSpPr>
          <p:cNvPr id="10" name="TextBox 9">
            <a:extLst>
              <a:ext uri="{FF2B5EF4-FFF2-40B4-BE49-F238E27FC236}">
                <a16:creationId xmlns:a16="http://schemas.microsoft.com/office/drawing/2014/main" id="{D2F32DE7-E7C6-22B3-AD71-00C3B7E5A2C4}"/>
              </a:ext>
            </a:extLst>
          </p:cNvPr>
          <p:cNvSpPr txBox="1"/>
          <p:nvPr/>
        </p:nvSpPr>
        <p:spPr>
          <a:xfrm>
            <a:off x="6369665" y="5325586"/>
            <a:ext cx="5384800" cy="376193"/>
          </a:xfrm>
          <a:prstGeom prst="rect">
            <a:avLst/>
          </a:prstGeom>
          <a:noFill/>
        </p:spPr>
        <p:txBody>
          <a:bodyPr wrap="square">
            <a:spAutoFit/>
          </a:bodyPr>
          <a:lstStyle/>
          <a:p>
            <a:pPr algn="ctr">
              <a:lnSpc>
                <a:spcPct val="108000"/>
              </a:lnSpc>
              <a:spcAft>
                <a:spcPts val="1300"/>
              </a:spcAft>
              <a:tabLst>
                <a:tab pos="2066290" algn="ctr"/>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Fig. 10:Box-plot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2384F766-48A7-9BB5-4483-2FF65F9F7A24}"/>
              </a:ext>
            </a:extLst>
          </p:cNvPr>
          <p:cNvSpPr txBox="1"/>
          <p:nvPr/>
        </p:nvSpPr>
        <p:spPr>
          <a:xfrm>
            <a:off x="437535" y="5325586"/>
            <a:ext cx="5533923" cy="376193"/>
          </a:xfrm>
          <a:prstGeom prst="rect">
            <a:avLst/>
          </a:prstGeom>
          <a:noFill/>
        </p:spPr>
        <p:txBody>
          <a:bodyPr wrap="square">
            <a:spAutoFit/>
          </a:bodyPr>
          <a:lstStyle/>
          <a:p>
            <a:pPr algn="ctr"/>
            <a:r>
              <a:rPr lang="en-IN" sz="1800" dirty="0">
                <a:effectLst/>
                <a:latin typeface="Times New Roman" panose="02020603050405020304" pitchFamily="18" charset="0"/>
                <a:ea typeface="Calibri" panose="020F0502020204030204" pitchFamily="34" charset="0"/>
              </a:rPr>
              <a:t>Fig. 9: Violin-plot</a:t>
            </a:r>
            <a:endParaRPr lang="en-IN" dirty="0"/>
          </a:p>
        </p:txBody>
      </p:sp>
      <p:sp>
        <p:nvSpPr>
          <p:cNvPr id="13" name="Footer Placeholder 8">
            <a:extLst>
              <a:ext uri="{FF2B5EF4-FFF2-40B4-BE49-F238E27FC236}">
                <a16:creationId xmlns:a16="http://schemas.microsoft.com/office/drawing/2014/main" id="{1606BB4D-90C2-2D9A-06C1-C765FCB52304}"/>
              </a:ext>
            </a:extLst>
          </p:cNvPr>
          <p:cNvSpPr txBox="1">
            <a:spLocks/>
          </p:cNvSpPr>
          <p:nvPr/>
        </p:nvSpPr>
        <p:spPr>
          <a:xfrm>
            <a:off x="4904658" y="-78373"/>
            <a:ext cx="2382684" cy="365760"/>
          </a:xfrm>
          <a:prstGeom prst="rect">
            <a:avLst/>
          </a:prstGeom>
        </p:spPr>
        <p:txBody>
          <a:bodyPr vert="horz" lIns="91440" tIns="45720" rIns="91440" bIns="45720" rtlCol="0" anchor="b"/>
          <a:lstStyle>
            <a:defPPr>
              <a:defRPr lang="en-US"/>
            </a:defPPr>
            <a:lvl1pPr marL="0" algn="l" defTabSz="914400" rtl="0" eaLnBrk="1" latinLnBrk="0" hangingPunct="1">
              <a:defRPr sz="800" kern="1200">
                <a:solidFill>
                  <a:schemeClr val="tx1">
                    <a:lumMod val="85000"/>
                    <a:lumOff val="1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IRIS FLOWER CLASSIFICATION</a:t>
            </a:r>
          </a:p>
        </p:txBody>
      </p:sp>
    </p:spTree>
    <p:extLst>
      <p:ext uri="{BB962C8B-B14F-4D97-AF65-F5344CB8AC3E}">
        <p14:creationId xmlns:p14="http://schemas.microsoft.com/office/powerpoint/2010/main" val="3283121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5F05-626B-E72C-ED45-AED67D5AF05F}"/>
              </a:ext>
            </a:extLst>
          </p:cNvPr>
          <p:cNvSpPr>
            <a:spLocks noGrp="1"/>
          </p:cNvSpPr>
          <p:nvPr>
            <p:ph type="title"/>
          </p:nvPr>
        </p:nvSpPr>
        <p:spPr>
          <a:xfrm>
            <a:off x="408038" y="367291"/>
            <a:ext cx="10058400" cy="527445"/>
          </a:xfrm>
        </p:spPr>
        <p:txBody>
          <a:bodyPr>
            <a:normAutofit fontScale="90000"/>
          </a:bodyPr>
          <a:lstStyle/>
          <a:p>
            <a:r>
              <a:rPr lang="en-IN" sz="3200" dirty="0">
                <a:latin typeface="Times New Roman" panose="02020603050405020304" pitchFamily="18" charset="0"/>
                <a:cs typeface="Times New Roman" panose="02020603050405020304" pitchFamily="18" charset="0"/>
              </a:rPr>
              <a:t>7.4 Training the model</a:t>
            </a:r>
          </a:p>
        </p:txBody>
      </p:sp>
      <p:sp>
        <p:nvSpPr>
          <p:cNvPr id="6" name="Slide Number Placeholder 5">
            <a:extLst>
              <a:ext uri="{FF2B5EF4-FFF2-40B4-BE49-F238E27FC236}">
                <a16:creationId xmlns:a16="http://schemas.microsoft.com/office/drawing/2014/main" id="{39EBA482-FD3D-C77B-1660-CBAD0070E78F}"/>
              </a:ext>
            </a:extLst>
          </p:cNvPr>
          <p:cNvSpPr>
            <a:spLocks noGrp="1"/>
          </p:cNvSpPr>
          <p:nvPr>
            <p:ph type="sldNum" sz="quarter" idx="12"/>
          </p:nvPr>
        </p:nvSpPr>
        <p:spPr/>
        <p:txBody>
          <a:bodyPr/>
          <a:lstStyle/>
          <a:p>
            <a:fld id="{34B7E4EF-A1BD-40F4-AB7B-04F084DD991D}" type="slidenum">
              <a:rPr lang="en-US" sz="1400" smtClean="0"/>
              <a:t>14</a:t>
            </a:fld>
            <a:endParaRPr lang="en-US" sz="1400" dirty="0"/>
          </a:p>
        </p:txBody>
      </p:sp>
      <p:pic>
        <p:nvPicPr>
          <p:cNvPr id="8" name="Picture 7">
            <a:extLst>
              <a:ext uri="{FF2B5EF4-FFF2-40B4-BE49-F238E27FC236}">
                <a16:creationId xmlns:a16="http://schemas.microsoft.com/office/drawing/2014/main" id="{BBD214C8-8686-E520-1E27-36912277010D}"/>
              </a:ext>
            </a:extLst>
          </p:cNvPr>
          <p:cNvPicPr>
            <a:picLocks noChangeAspect="1"/>
          </p:cNvPicPr>
          <p:nvPr/>
        </p:nvPicPr>
        <p:blipFill>
          <a:blip r:embed="rId2"/>
          <a:stretch>
            <a:fillRect/>
          </a:stretch>
        </p:blipFill>
        <p:spPr>
          <a:xfrm>
            <a:off x="2487562" y="974858"/>
            <a:ext cx="7216877" cy="4560704"/>
          </a:xfrm>
          <a:prstGeom prst="rect">
            <a:avLst/>
          </a:prstGeom>
        </p:spPr>
      </p:pic>
      <p:sp>
        <p:nvSpPr>
          <p:cNvPr id="12" name="TextBox 11">
            <a:extLst>
              <a:ext uri="{FF2B5EF4-FFF2-40B4-BE49-F238E27FC236}">
                <a16:creationId xmlns:a16="http://schemas.microsoft.com/office/drawing/2014/main" id="{EDD9F6EB-AAC4-D631-9E28-7ACE14711B1C}"/>
              </a:ext>
            </a:extLst>
          </p:cNvPr>
          <p:cNvSpPr txBox="1"/>
          <p:nvPr/>
        </p:nvSpPr>
        <p:spPr>
          <a:xfrm>
            <a:off x="3048000" y="5571643"/>
            <a:ext cx="6096000" cy="463397"/>
          </a:xfrm>
          <a:prstGeom prst="rect">
            <a:avLst/>
          </a:prstGeom>
          <a:noFill/>
        </p:spPr>
        <p:txBody>
          <a:bodyPr wrap="square">
            <a:spAutoFit/>
          </a:bodyPr>
          <a:lstStyle/>
          <a:p>
            <a:pPr algn="ctr">
              <a:lnSpc>
                <a:spcPct val="150000"/>
              </a:lnSpc>
              <a:spcAft>
                <a:spcPts val="800"/>
              </a:spcAft>
              <a:tabLst>
                <a:tab pos="4770755"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Fig. 11:Code for train the model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Footer Placeholder 8">
            <a:extLst>
              <a:ext uri="{FF2B5EF4-FFF2-40B4-BE49-F238E27FC236}">
                <a16:creationId xmlns:a16="http://schemas.microsoft.com/office/drawing/2014/main" id="{AE605D06-FF8B-4B17-6D75-BB06990ED6A1}"/>
              </a:ext>
            </a:extLst>
          </p:cNvPr>
          <p:cNvSpPr txBox="1">
            <a:spLocks/>
          </p:cNvSpPr>
          <p:nvPr/>
        </p:nvSpPr>
        <p:spPr>
          <a:xfrm>
            <a:off x="4904658" y="-98037"/>
            <a:ext cx="2382684" cy="365760"/>
          </a:xfrm>
          <a:prstGeom prst="rect">
            <a:avLst/>
          </a:prstGeom>
        </p:spPr>
        <p:txBody>
          <a:bodyPr vert="horz" lIns="91440" tIns="45720" rIns="91440" bIns="45720" rtlCol="0" anchor="b"/>
          <a:lstStyle>
            <a:defPPr>
              <a:defRPr lang="en-US"/>
            </a:defPPr>
            <a:lvl1pPr marL="0" algn="l" defTabSz="914400" rtl="0" eaLnBrk="1" latinLnBrk="0" hangingPunct="1">
              <a:defRPr sz="800" kern="1200">
                <a:solidFill>
                  <a:schemeClr val="tx1">
                    <a:lumMod val="85000"/>
                    <a:lumOff val="1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IRIS FLOWER CLASSIFICATION</a:t>
            </a:r>
          </a:p>
        </p:txBody>
      </p:sp>
    </p:spTree>
    <p:extLst>
      <p:ext uri="{BB962C8B-B14F-4D97-AF65-F5344CB8AC3E}">
        <p14:creationId xmlns:p14="http://schemas.microsoft.com/office/powerpoint/2010/main" val="2714980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1E44C-96FF-E3CC-7133-ECF01A10D4FE}"/>
              </a:ext>
            </a:extLst>
          </p:cNvPr>
          <p:cNvSpPr>
            <a:spLocks noGrp="1"/>
          </p:cNvSpPr>
          <p:nvPr>
            <p:ph type="title"/>
          </p:nvPr>
        </p:nvSpPr>
        <p:spPr>
          <a:xfrm>
            <a:off x="388374" y="357459"/>
            <a:ext cx="10058400" cy="576606"/>
          </a:xfrm>
        </p:spPr>
        <p:txBody>
          <a:bodyPr>
            <a:normAutofit/>
          </a:bodyPr>
          <a:lstStyle/>
          <a:p>
            <a:r>
              <a:rPr lang="en-IN" sz="3200" dirty="0">
                <a:latin typeface="Times New Roman" panose="02020603050405020304" pitchFamily="18" charset="0"/>
                <a:cs typeface="Times New Roman" panose="02020603050405020304" pitchFamily="18" charset="0"/>
              </a:rPr>
              <a:t>7.4 Prediction of Data</a:t>
            </a:r>
          </a:p>
        </p:txBody>
      </p:sp>
      <p:sp>
        <p:nvSpPr>
          <p:cNvPr id="6" name="Slide Number Placeholder 5">
            <a:extLst>
              <a:ext uri="{FF2B5EF4-FFF2-40B4-BE49-F238E27FC236}">
                <a16:creationId xmlns:a16="http://schemas.microsoft.com/office/drawing/2014/main" id="{7EDE49FE-826E-AC22-CC8A-C34F42FD358B}"/>
              </a:ext>
            </a:extLst>
          </p:cNvPr>
          <p:cNvSpPr>
            <a:spLocks noGrp="1"/>
          </p:cNvSpPr>
          <p:nvPr>
            <p:ph type="sldNum" sz="quarter" idx="12"/>
          </p:nvPr>
        </p:nvSpPr>
        <p:spPr/>
        <p:txBody>
          <a:bodyPr/>
          <a:lstStyle/>
          <a:p>
            <a:fld id="{34B7E4EF-A1BD-40F4-AB7B-04F084DD991D}" type="slidenum">
              <a:rPr lang="en-US" sz="1400" smtClean="0"/>
              <a:t>15</a:t>
            </a:fld>
            <a:endParaRPr lang="en-US" sz="1400" dirty="0"/>
          </a:p>
        </p:txBody>
      </p:sp>
      <p:pic>
        <p:nvPicPr>
          <p:cNvPr id="10" name="Picture 9">
            <a:extLst>
              <a:ext uri="{FF2B5EF4-FFF2-40B4-BE49-F238E27FC236}">
                <a16:creationId xmlns:a16="http://schemas.microsoft.com/office/drawing/2014/main" id="{F8F56F12-C1B5-5A52-FF4F-189C5BF47ABC}"/>
              </a:ext>
            </a:extLst>
          </p:cNvPr>
          <p:cNvPicPr>
            <a:picLocks noChangeAspect="1"/>
          </p:cNvPicPr>
          <p:nvPr/>
        </p:nvPicPr>
        <p:blipFill>
          <a:blip r:embed="rId2"/>
          <a:stretch>
            <a:fillRect/>
          </a:stretch>
        </p:blipFill>
        <p:spPr>
          <a:xfrm>
            <a:off x="2807110" y="934065"/>
            <a:ext cx="6577780" cy="3755922"/>
          </a:xfrm>
          <a:prstGeom prst="rect">
            <a:avLst/>
          </a:prstGeom>
        </p:spPr>
      </p:pic>
      <p:sp>
        <p:nvSpPr>
          <p:cNvPr id="12" name="TextBox 11">
            <a:extLst>
              <a:ext uri="{FF2B5EF4-FFF2-40B4-BE49-F238E27FC236}">
                <a16:creationId xmlns:a16="http://schemas.microsoft.com/office/drawing/2014/main" id="{71A95360-787D-DDCB-B6B2-9739ADD1E63D}"/>
              </a:ext>
            </a:extLst>
          </p:cNvPr>
          <p:cNvSpPr txBox="1"/>
          <p:nvPr/>
        </p:nvSpPr>
        <p:spPr>
          <a:xfrm>
            <a:off x="3048000" y="4689987"/>
            <a:ext cx="6096000" cy="463397"/>
          </a:xfrm>
          <a:prstGeom prst="rect">
            <a:avLst/>
          </a:prstGeom>
          <a:noFill/>
        </p:spPr>
        <p:txBody>
          <a:bodyPr wrap="square">
            <a:spAutoFit/>
          </a:bodyPr>
          <a:lstStyle/>
          <a:p>
            <a:pPr algn="ctr">
              <a:lnSpc>
                <a:spcPct val="150000"/>
              </a:lnSpc>
              <a:spcAft>
                <a:spcPts val="800"/>
              </a:spcAft>
              <a:tabLst>
                <a:tab pos="4770755"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Fig. 12:predictions of test data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24AAD4B8-0D00-D6B7-50B8-AE7638247F3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7110" y="5153384"/>
            <a:ext cx="6577780" cy="601980"/>
          </a:xfrm>
          <a:prstGeom prst="rect">
            <a:avLst/>
          </a:prstGeom>
          <a:noFill/>
          <a:ln>
            <a:noFill/>
          </a:ln>
        </p:spPr>
      </p:pic>
      <p:sp>
        <p:nvSpPr>
          <p:cNvPr id="15" name="TextBox 14">
            <a:extLst>
              <a:ext uri="{FF2B5EF4-FFF2-40B4-BE49-F238E27FC236}">
                <a16:creationId xmlns:a16="http://schemas.microsoft.com/office/drawing/2014/main" id="{3131BD13-DBE9-147A-631A-21F8CB2F9A4B}"/>
              </a:ext>
            </a:extLst>
          </p:cNvPr>
          <p:cNvSpPr txBox="1"/>
          <p:nvPr/>
        </p:nvSpPr>
        <p:spPr>
          <a:xfrm>
            <a:off x="3048000" y="5803341"/>
            <a:ext cx="6096000" cy="463397"/>
          </a:xfrm>
          <a:prstGeom prst="rect">
            <a:avLst/>
          </a:prstGeom>
          <a:noFill/>
        </p:spPr>
        <p:txBody>
          <a:bodyPr wrap="square">
            <a:spAutoFit/>
          </a:bodyPr>
          <a:lstStyle/>
          <a:p>
            <a:pPr algn="ctr">
              <a:lnSpc>
                <a:spcPct val="150000"/>
              </a:lnSpc>
              <a:spcAft>
                <a:spcPts val="800"/>
              </a:spcAft>
              <a:tabLst>
                <a:tab pos="4770755"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Fig. 13:Prediction of unseen data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Footer Placeholder 8">
            <a:extLst>
              <a:ext uri="{FF2B5EF4-FFF2-40B4-BE49-F238E27FC236}">
                <a16:creationId xmlns:a16="http://schemas.microsoft.com/office/drawing/2014/main" id="{9B7571B2-6858-F553-F5C9-E7B810BD6D63}"/>
              </a:ext>
            </a:extLst>
          </p:cNvPr>
          <p:cNvSpPr txBox="1">
            <a:spLocks/>
          </p:cNvSpPr>
          <p:nvPr/>
        </p:nvSpPr>
        <p:spPr>
          <a:xfrm>
            <a:off x="4904658" y="-98037"/>
            <a:ext cx="2382684" cy="365760"/>
          </a:xfrm>
          <a:prstGeom prst="rect">
            <a:avLst/>
          </a:prstGeom>
        </p:spPr>
        <p:txBody>
          <a:bodyPr vert="horz" lIns="91440" tIns="45720" rIns="91440" bIns="45720" rtlCol="0" anchor="b"/>
          <a:lstStyle>
            <a:defPPr>
              <a:defRPr lang="en-US"/>
            </a:defPPr>
            <a:lvl1pPr marL="0" algn="l" defTabSz="914400" rtl="0" eaLnBrk="1" latinLnBrk="0" hangingPunct="1">
              <a:defRPr sz="800" kern="1200">
                <a:solidFill>
                  <a:schemeClr val="tx1">
                    <a:lumMod val="85000"/>
                    <a:lumOff val="1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IRIS FLOWER CLASSIFICATION</a:t>
            </a:r>
          </a:p>
        </p:txBody>
      </p:sp>
    </p:spTree>
    <p:extLst>
      <p:ext uri="{BB962C8B-B14F-4D97-AF65-F5344CB8AC3E}">
        <p14:creationId xmlns:p14="http://schemas.microsoft.com/office/powerpoint/2010/main" val="1456289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D0C21-73D8-E4F6-DEEE-981FE11842B4}"/>
              </a:ext>
            </a:extLst>
          </p:cNvPr>
          <p:cNvSpPr>
            <a:spLocks noGrp="1"/>
          </p:cNvSpPr>
          <p:nvPr>
            <p:ph type="title"/>
          </p:nvPr>
        </p:nvSpPr>
        <p:spPr>
          <a:xfrm>
            <a:off x="388374" y="457200"/>
            <a:ext cx="10058400" cy="547109"/>
          </a:xfrm>
        </p:spPr>
        <p:txBody>
          <a:bodyPr>
            <a:normAutofit/>
          </a:bodyPr>
          <a:lstStyle/>
          <a:p>
            <a:r>
              <a:rPr lang="en-IN" sz="3200" dirty="0">
                <a:latin typeface="Times New Roman" panose="02020603050405020304" pitchFamily="18" charset="0"/>
                <a:cs typeface="Times New Roman" panose="02020603050405020304" pitchFamily="18" charset="0"/>
              </a:rPr>
              <a:t>7.5 Accuracy of  Models</a:t>
            </a:r>
          </a:p>
        </p:txBody>
      </p:sp>
      <p:sp>
        <p:nvSpPr>
          <p:cNvPr id="6" name="Slide Number Placeholder 5">
            <a:extLst>
              <a:ext uri="{FF2B5EF4-FFF2-40B4-BE49-F238E27FC236}">
                <a16:creationId xmlns:a16="http://schemas.microsoft.com/office/drawing/2014/main" id="{3BE2C5A5-0B61-FE1D-9193-85141696A88B}"/>
              </a:ext>
            </a:extLst>
          </p:cNvPr>
          <p:cNvSpPr>
            <a:spLocks noGrp="1"/>
          </p:cNvSpPr>
          <p:nvPr>
            <p:ph type="sldNum" sz="quarter" idx="12"/>
          </p:nvPr>
        </p:nvSpPr>
        <p:spPr/>
        <p:txBody>
          <a:bodyPr/>
          <a:lstStyle/>
          <a:p>
            <a:fld id="{34B7E4EF-A1BD-40F4-AB7B-04F084DD991D}" type="slidenum">
              <a:rPr lang="en-US" sz="1400" smtClean="0"/>
              <a:t>16</a:t>
            </a:fld>
            <a:endParaRPr lang="en-US" sz="1400" dirty="0"/>
          </a:p>
        </p:txBody>
      </p:sp>
      <p:pic>
        <p:nvPicPr>
          <p:cNvPr id="7" name="Picture 6">
            <a:extLst>
              <a:ext uri="{FF2B5EF4-FFF2-40B4-BE49-F238E27FC236}">
                <a16:creationId xmlns:a16="http://schemas.microsoft.com/office/drawing/2014/main" id="{69F2C6D3-9223-05F3-A6EA-DD8C7B60EDC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4207" y="1435511"/>
            <a:ext cx="6823587" cy="3244644"/>
          </a:xfrm>
          <a:prstGeom prst="rect">
            <a:avLst/>
          </a:prstGeom>
          <a:noFill/>
          <a:ln>
            <a:noFill/>
          </a:ln>
        </p:spPr>
      </p:pic>
      <p:sp>
        <p:nvSpPr>
          <p:cNvPr id="9" name="TextBox 8">
            <a:extLst>
              <a:ext uri="{FF2B5EF4-FFF2-40B4-BE49-F238E27FC236}">
                <a16:creationId xmlns:a16="http://schemas.microsoft.com/office/drawing/2014/main" id="{C3A67C66-A384-BB3F-67F0-AE758DA48A7E}"/>
              </a:ext>
            </a:extLst>
          </p:cNvPr>
          <p:cNvSpPr txBox="1"/>
          <p:nvPr/>
        </p:nvSpPr>
        <p:spPr>
          <a:xfrm>
            <a:off x="3048000" y="4688570"/>
            <a:ext cx="6096000" cy="463397"/>
          </a:xfrm>
          <a:prstGeom prst="rect">
            <a:avLst/>
          </a:prstGeom>
          <a:noFill/>
        </p:spPr>
        <p:txBody>
          <a:bodyPr wrap="square">
            <a:spAutoFit/>
          </a:bodyPr>
          <a:lstStyle/>
          <a:p>
            <a:pPr algn="ctr">
              <a:lnSpc>
                <a:spcPct val="150000"/>
              </a:lnSpc>
              <a:spcAft>
                <a:spcPts val="800"/>
              </a:spcAft>
              <a:tabLst>
                <a:tab pos="4770755"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Fig. 14: Accuracy of trained models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Footer Placeholder 8">
            <a:extLst>
              <a:ext uri="{FF2B5EF4-FFF2-40B4-BE49-F238E27FC236}">
                <a16:creationId xmlns:a16="http://schemas.microsoft.com/office/drawing/2014/main" id="{E6120D1E-0740-EB2F-DE91-FA727F7C4DF8}"/>
              </a:ext>
            </a:extLst>
          </p:cNvPr>
          <p:cNvSpPr txBox="1">
            <a:spLocks/>
          </p:cNvSpPr>
          <p:nvPr/>
        </p:nvSpPr>
        <p:spPr>
          <a:xfrm>
            <a:off x="4904658" y="-98037"/>
            <a:ext cx="2382684" cy="365760"/>
          </a:xfrm>
          <a:prstGeom prst="rect">
            <a:avLst/>
          </a:prstGeom>
        </p:spPr>
        <p:txBody>
          <a:bodyPr vert="horz" lIns="91440" tIns="45720" rIns="91440" bIns="45720" rtlCol="0" anchor="b"/>
          <a:lstStyle>
            <a:defPPr>
              <a:defRPr lang="en-US"/>
            </a:defPPr>
            <a:lvl1pPr marL="0" algn="l" defTabSz="914400" rtl="0" eaLnBrk="1" latinLnBrk="0" hangingPunct="1">
              <a:defRPr sz="800" kern="1200">
                <a:solidFill>
                  <a:schemeClr val="tx1">
                    <a:lumMod val="85000"/>
                    <a:lumOff val="1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IRIS FLOWER CLASSIFICATION</a:t>
            </a:r>
          </a:p>
        </p:txBody>
      </p:sp>
    </p:spTree>
    <p:extLst>
      <p:ext uri="{BB962C8B-B14F-4D97-AF65-F5344CB8AC3E}">
        <p14:creationId xmlns:p14="http://schemas.microsoft.com/office/powerpoint/2010/main" val="4069066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D57B-8CD9-ED22-934D-747F9492667E}"/>
              </a:ext>
            </a:extLst>
          </p:cNvPr>
          <p:cNvSpPr>
            <a:spLocks noGrp="1"/>
          </p:cNvSpPr>
          <p:nvPr>
            <p:ph type="title"/>
          </p:nvPr>
        </p:nvSpPr>
        <p:spPr>
          <a:xfrm>
            <a:off x="441222" y="493307"/>
            <a:ext cx="10058400" cy="497948"/>
          </a:xfrm>
        </p:spPr>
        <p:txBody>
          <a:bodyPr>
            <a:normAutofit fontScale="90000"/>
          </a:bodyPr>
          <a:lstStyle/>
          <a:p>
            <a:r>
              <a:rPr lang="en-IN" sz="3200" b="1" dirty="0">
                <a:solidFill>
                  <a:schemeClr val="accent1">
                    <a:lumMod val="50000"/>
                  </a:schemeClr>
                </a:solidFill>
                <a:latin typeface="Times New Roman" panose="02020603050405020304" pitchFamily="18" charset="0"/>
                <a:cs typeface="Times New Roman" panose="02020603050405020304" pitchFamily="18" charset="0"/>
              </a:rPr>
              <a:t>8.Results and Discussion</a:t>
            </a:r>
          </a:p>
        </p:txBody>
      </p:sp>
      <p:sp>
        <p:nvSpPr>
          <p:cNvPr id="6" name="Slide Number Placeholder 5">
            <a:extLst>
              <a:ext uri="{FF2B5EF4-FFF2-40B4-BE49-F238E27FC236}">
                <a16:creationId xmlns:a16="http://schemas.microsoft.com/office/drawing/2014/main" id="{67A24BE2-4E99-576A-CD69-6314636322D7}"/>
              </a:ext>
            </a:extLst>
          </p:cNvPr>
          <p:cNvSpPr>
            <a:spLocks noGrp="1"/>
          </p:cNvSpPr>
          <p:nvPr>
            <p:ph type="sldNum" sz="quarter" idx="12"/>
          </p:nvPr>
        </p:nvSpPr>
        <p:spPr/>
        <p:txBody>
          <a:bodyPr/>
          <a:lstStyle/>
          <a:p>
            <a:fld id="{34B7E4EF-A1BD-40F4-AB7B-04F084DD991D}" type="slidenum">
              <a:rPr lang="en-US" sz="1400" smtClean="0"/>
              <a:t>17</a:t>
            </a:fld>
            <a:endParaRPr lang="en-US" sz="1400" dirty="0"/>
          </a:p>
        </p:txBody>
      </p:sp>
      <p:sp>
        <p:nvSpPr>
          <p:cNvPr id="10" name="TextBox 9">
            <a:extLst>
              <a:ext uri="{FF2B5EF4-FFF2-40B4-BE49-F238E27FC236}">
                <a16:creationId xmlns:a16="http://schemas.microsoft.com/office/drawing/2014/main" id="{06B98DFC-4CB5-570E-E5B1-B0E67424F51F}"/>
              </a:ext>
            </a:extLst>
          </p:cNvPr>
          <p:cNvSpPr txBox="1"/>
          <p:nvPr/>
        </p:nvSpPr>
        <p:spPr>
          <a:xfrm>
            <a:off x="441222" y="1355606"/>
            <a:ext cx="11309556" cy="3730317"/>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Model Performance Evaluation: The trained neural network model achieved an accuracy of 100% on the testing dataset, demonstrating its effectiveness in accurately predicting the species of Iris flowers based on their physical characteristics.</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Generalization and Robustness: The model exhibited strong generalization ability, performing well on unseen data instances. However, further evaluation on diverse datasets and real-world scenarios is necessary to assess its robustness and applicability beyond the Iris dataset.</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results underscore the effectiveness of neural networks in tackling classification tasks, particularly in domains where patterns may be complex or subtle. </a:t>
            </a:r>
            <a:endParaRPr lang="en-IN" sz="2000" dirty="0">
              <a:latin typeface="Times New Roman" panose="02020603050405020304" pitchFamily="18" charset="0"/>
              <a:cs typeface="Times New Roman" panose="02020603050405020304" pitchFamily="18" charset="0"/>
            </a:endParaRPr>
          </a:p>
        </p:txBody>
      </p:sp>
      <p:sp>
        <p:nvSpPr>
          <p:cNvPr id="11" name="Footer Placeholder 8">
            <a:extLst>
              <a:ext uri="{FF2B5EF4-FFF2-40B4-BE49-F238E27FC236}">
                <a16:creationId xmlns:a16="http://schemas.microsoft.com/office/drawing/2014/main" id="{7B83CC95-BF60-373A-86F8-95ACB5266F00}"/>
              </a:ext>
            </a:extLst>
          </p:cNvPr>
          <p:cNvSpPr txBox="1">
            <a:spLocks/>
          </p:cNvSpPr>
          <p:nvPr/>
        </p:nvSpPr>
        <p:spPr>
          <a:xfrm>
            <a:off x="4904658" y="-98037"/>
            <a:ext cx="2382684" cy="365760"/>
          </a:xfrm>
          <a:prstGeom prst="rect">
            <a:avLst/>
          </a:prstGeom>
        </p:spPr>
        <p:txBody>
          <a:bodyPr vert="horz" lIns="91440" tIns="45720" rIns="91440" bIns="45720" rtlCol="0" anchor="b"/>
          <a:lstStyle>
            <a:defPPr>
              <a:defRPr lang="en-US"/>
            </a:defPPr>
            <a:lvl1pPr marL="0" algn="l" defTabSz="914400" rtl="0" eaLnBrk="1" latinLnBrk="0" hangingPunct="1">
              <a:defRPr sz="800" kern="1200">
                <a:solidFill>
                  <a:schemeClr val="tx1">
                    <a:lumMod val="85000"/>
                    <a:lumOff val="1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IRIS FLOWER CLASSIFICATION</a:t>
            </a:r>
          </a:p>
        </p:txBody>
      </p:sp>
    </p:spTree>
    <p:extLst>
      <p:ext uri="{BB962C8B-B14F-4D97-AF65-F5344CB8AC3E}">
        <p14:creationId xmlns:p14="http://schemas.microsoft.com/office/powerpoint/2010/main" val="598995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94B8-9295-10F9-41B0-434422AE761A}"/>
              </a:ext>
            </a:extLst>
          </p:cNvPr>
          <p:cNvSpPr>
            <a:spLocks noGrp="1"/>
          </p:cNvSpPr>
          <p:nvPr>
            <p:ph type="title"/>
          </p:nvPr>
        </p:nvSpPr>
        <p:spPr>
          <a:xfrm>
            <a:off x="388374" y="593793"/>
            <a:ext cx="10058400" cy="458619"/>
          </a:xfrm>
        </p:spPr>
        <p:txBody>
          <a:bodyPr>
            <a:normAutofit fontScale="90000"/>
          </a:bodyPr>
          <a:lstStyle/>
          <a:p>
            <a:r>
              <a:rPr lang="en-IN" sz="3200" b="1" dirty="0">
                <a:solidFill>
                  <a:schemeClr val="accent1">
                    <a:lumMod val="50000"/>
                  </a:schemeClr>
                </a:solidFill>
                <a:latin typeface="Times New Roman" panose="02020603050405020304" pitchFamily="18" charset="0"/>
                <a:cs typeface="Times New Roman" panose="02020603050405020304" pitchFamily="18" charset="0"/>
              </a:rPr>
              <a:t>9. Conclusion</a:t>
            </a:r>
          </a:p>
        </p:txBody>
      </p:sp>
      <p:sp>
        <p:nvSpPr>
          <p:cNvPr id="6" name="Slide Number Placeholder 5">
            <a:extLst>
              <a:ext uri="{FF2B5EF4-FFF2-40B4-BE49-F238E27FC236}">
                <a16:creationId xmlns:a16="http://schemas.microsoft.com/office/drawing/2014/main" id="{F8DA8D43-3CE0-C291-1434-0BBEC82CB501}"/>
              </a:ext>
            </a:extLst>
          </p:cNvPr>
          <p:cNvSpPr>
            <a:spLocks noGrp="1"/>
          </p:cNvSpPr>
          <p:nvPr>
            <p:ph type="sldNum" sz="quarter" idx="12"/>
          </p:nvPr>
        </p:nvSpPr>
        <p:spPr/>
        <p:txBody>
          <a:bodyPr/>
          <a:lstStyle/>
          <a:p>
            <a:fld id="{34B7E4EF-A1BD-40F4-AB7B-04F084DD991D}" type="slidenum">
              <a:rPr lang="en-US" sz="1400" smtClean="0"/>
              <a:t>18</a:t>
            </a:fld>
            <a:endParaRPr lang="en-US" sz="1400" dirty="0"/>
          </a:p>
        </p:txBody>
      </p:sp>
      <p:sp>
        <p:nvSpPr>
          <p:cNvPr id="12" name="TextBox 11">
            <a:extLst>
              <a:ext uri="{FF2B5EF4-FFF2-40B4-BE49-F238E27FC236}">
                <a16:creationId xmlns:a16="http://schemas.microsoft.com/office/drawing/2014/main" id="{9FE0566A-0A86-F77F-2985-18628C3C027E}"/>
              </a:ext>
            </a:extLst>
          </p:cNvPr>
          <p:cNvSpPr txBox="1"/>
          <p:nvPr/>
        </p:nvSpPr>
        <p:spPr>
          <a:xfrm>
            <a:off x="668593" y="1378483"/>
            <a:ext cx="10717162" cy="3018134"/>
          </a:xfrm>
          <a:prstGeom prst="rect">
            <a:avLst/>
          </a:prstGeom>
          <a:noFill/>
        </p:spPr>
        <p:txBody>
          <a:bodyPr wrap="square">
            <a:spAutoFit/>
          </a:bodyPr>
          <a:lstStyle/>
          <a:p>
            <a:pPr marL="342900" indent="-342900" algn="just">
              <a:lnSpc>
                <a:spcPct val="150000"/>
              </a:lnSpc>
              <a:spcAft>
                <a:spcPts val="800"/>
              </a:spcAft>
              <a:buFont typeface="Wingdings" panose="05000000000000000000" pitchFamily="2" charset="2"/>
              <a:buChar char="Ø"/>
              <a:tabLst>
                <a:tab pos="450215"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this project, we used the various powerful algorithms to train our data. Processing of data is also important to acquire the best result and as we can see the above results, they are very satisfactory.</a:t>
            </a:r>
          </a:p>
          <a:p>
            <a:pPr marL="342900" indent="-342900" algn="just">
              <a:lnSpc>
                <a:spcPct val="150000"/>
              </a:lnSpc>
              <a:spcAft>
                <a:spcPts val="800"/>
              </a:spcAft>
              <a:buFont typeface="Wingdings" panose="05000000000000000000" pitchFamily="2" charset="2"/>
              <a:buChar char="Ø"/>
              <a:tabLst>
                <a:tab pos="450215"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 accuracy score of above four models are very good and they can be used to predict the species of iris flower and in four of the above models two models shows the 100% accuracy.</a:t>
            </a:r>
          </a:p>
          <a:p>
            <a:pPr marL="342900" indent="-342900" algn="just">
              <a:lnSpc>
                <a:spcPct val="150000"/>
              </a:lnSpc>
              <a:spcAft>
                <a:spcPts val="800"/>
              </a:spcAft>
              <a:buFont typeface="Wingdings" panose="05000000000000000000" pitchFamily="2" charset="2"/>
              <a:buChar char="Ø"/>
              <a:tabLst>
                <a:tab pos="450215"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As we can conclude that in future with appropriate data of features of any flower it is possible to classify the species of any flower.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Footer Placeholder 8">
            <a:extLst>
              <a:ext uri="{FF2B5EF4-FFF2-40B4-BE49-F238E27FC236}">
                <a16:creationId xmlns:a16="http://schemas.microsoft.com/office/drawing/2014/main" id="{911B141C-6B20-A76E-1A96-972C43CAE2DA}"/>
              </a:ext>
            </a:extLst>
          </p:cNvPr>
          <p:cNvSpPr txBox="1">
            <a:spLocks/>
          </p:cNvSpPr>
          <p:nvPr/>
        </p:nvSpPr>
        <p:spPr>
          <a:xfrm>
            <a:off x="4904658" y="-98037"/>
            <a:ext cx="2382684" cy="365760"/>
          </a:xfrm>
          <a:prstGeom prst="rect">
            <a:avLst/>
          </a:prstGeom>
        </p:spPr>
        <p:txBody>
          <a:bodyPr vert="horz" lIns="91440" tIns="45720" rIns="91440" bIns="45720" rtlCol="0" anchor="b"/>
          <a:lstStyle>
            <a:defPPr>
              <a:defRPr lang="en-US"/>
            </a:defPPr>
            <a:lvl1pPr marL="0" algn="l" defTabSz="914400" rtl="0" eaLnBrk="1" latinLnBrk="0" hangingPunct="1">
              <a:defRPr sz="800" kern="1200">
                <a:solidFill>
                  <a:schemeClr val="tx1">
                    <a:lumMod val="85000"/>
                    <a:lumOff val="1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IRIS FLOWER CLASSIFICATION</a:t>
            </a:r>
          </a:p>
        </p:txBody>
      </p:sp>
    </p:spTree>
    <p:extLst>
      <p:ext uri="{BB962C8B-B14F-4D97-AF65-F5344CB8AC3E}">
        <p14:creationId xmlns:p14="http://schemas.microsoft.com/office/powerpoint/2010/main" val="279560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30A1-457C-5066-39EF-E38D8DBD6CFB}"/>
              </a:ext>
            </a:extLst>
          </p:cNvPr>
          <p:cNvSpPr>
            <a:spLocks noGrp="1"/>
          </p:cNvSpPr>
          <p:nvPr>
            <p:ph type="title"/>
          </p:nvPr>
        </p:nvSpPr>
        <p:spPr>
          <a:xfrm>
            <a:off x="378542" y="457200"/>
            <a:ext cx="10058400" cy="527445"/>
          </a:xfrm>
        </p:spPr>
        <p:txBody>
          <a:bodyPr>
            <a:normAutofit fontScale="90000"/>
          </a:bodyPr>
          <a:lstStyle/>
          <a:p>
            <a:r>
              <a:rPr lang="en-IN" sz="3200" b="1" dirty="0">
                <a:solidFill>
                  <a:schemeClr val="accent1">
                    <a:lumMod val="50000"/>
                  </a:schemeClr>
                </a:solidFill>
                <a:latin typeface="Times New Roman" panose="02020603050405020304" pitchFamily="18" charset="0"/>
                <a:cs typeface="Times New Roman" panose="02020603050405020304" pitchFamily="18" charset="0"/>
              </a:rPr>
              <a:t> References</a:t>
            </a:r>
          </a:p>
        </p:txBody>
      </p:sp>
      <p:sp>
        <p:nvSpPr>
          <p:cNvPr id="5" name="Slide Number Placeholder 4">
            <a:extLst>
              <a:ext uri="{FF2B5EF4-FFF2-40B4-BE49-F238E27FC236}">
                <a16:creationId xmlns:a16="http://schemas.microsoft.com/office/drawing/2014/main" id="{5E2977AE-F872-BE11-99F9-BAD2BE27D946}"/>
              </a:ext>
            </a:extLst>
          </p:cNvPr>
          <p:cNvSpPr>
            <a:spLocks noGrp="1"/>
          </p:cNvSpPr>
          <p:nvPr>
            <p:ph type="sldNum" sz="quarter" idx="12"/>
          </p:nvPr>
        </p:nvSpPr>
        <p:spPr/>
        <p:txBody>
          <a:bodyPr/>
          <a:lstStyle/>
          <a:p>
            <a:fld id="{34B7E4EF-A1BD-40F4-AB7B-04F084DD991D}" type="slidenum">
              <a:rPr lang="en-US" sz="1400" smtClean="0"/>
              <a:t>19</a:t>
            </a:fld>
            <a:endParaRPr lang="en-US" sz="1400" dirty="0"/>
          </a:p>
        </p:txBody>
      </p:sp>
      <p:sp>
        <p:nvSpPr>
          <p:cNvPr id="9" name="TextBox 8">
            <a:extLst>
              <a:ext uri="{FF2B5EF4-FFF2-40B4-BE49-F238E27FC236}">
                <a16:creationId xmlns:a16="http://schemas.microsoft.com/office/drawing/2014/main" id="{93504F61-CFF0-716D-85B7-959801D68A69}"/>
              </a:ext>
            </a:extLst>
          </p:cNvPr>
          <p:cNvSpPr txBox="1"/>
          <p:nvPr/>
        </p:nvSpPr>
        <p:spPr>
          <a:xfrm>
            <a:off x="487926" y="1091099"/>
            <a:ext cx="11216147" cy="5691558"/>
          </a:xfrm>
          <a:prstGeom prst="rect">
            <a:avLst/>
          </a:prstGeom>
          <a:noFill/>
        </p:spPr>
        <p:txBody>
          <a:bodyPr wrap="square">
            <a:spAutoFit/>
          </a:bodyPr>
          <a:lstStyle/>
          <a:p>
            <a:pPr marL="342900" lvl="0" indent="-342900" algn="just">
              <a:lnSpc>
                <a:spcPct val="150000"/>
              </a:lnSpc>
              <a:spcBef>
                <a:spcPts val="600"/>
              </a:spcBef>
              <a:spcAft>
                <a:spcPts val="600"/>
              </a:spcAft>
              <a:buFont typeface="+mj-lt"/>
              <a:buAutoNum type="arabi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Fisher RA. The use of multiple measurements in taxonomic problems. Ann Eugen. 1936;7(2):179-188.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600"/>
              </a:spcBef>
              <a:spcAft>
                <a:spcPts val="600"/>
              </a:spcAft>
              <a:buFont typeface="+mj-lt"/>
              <a:buAutoNum type="arabi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Dua D, Graff C. UCI machine learning repository. University of California, Irvine, School of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Informationand</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Computer Sciences; c2019.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600"/>
              </a:spcBef>
              <a:spcAft>
                <a:spcPts val="800"/>
              </a:spcAft>
              <a:buFont typeface="+mj-lt"/>
              <a:buAutoNum type="arabi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Chollet F. Deep learning with Python. Manning Publications Co; c2018.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600"/>
              </a:spcBef>
              <a:spcAft>
                <a:spcPts val="800"/>
              </a:spcAft>
              <a:buFont typeface="+mj-lt"/>
              <a:buAutoNum type="arabi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Goodfellow I, Bengio Y, Courville A. Deep learning. MIT press; c2016.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600"/>
              </a:spcBef>
              <a:spcAft>
                <a:spcPts val="800"/>
              </a:spcAft>
              <a:buFont typeface="+mj-lt"/>
              <a:buAutoNum type="arabi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Kaushik P, Yadav R. Reliability design protocol and blockchain locating technique for mobile agent. J Adv Sci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Technol</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(JAST). 2017;14(1):136-141. https://doi.org/10.29070/JAST </a:t>
            </a:r>
          </a:p>
          <a:p>
            <a:pPr marL="342900" lvl="0" indent="-342900" algn="just">
              <a:lnSpc>
                <a:spcPct val="150000"/>
              </a:lnSpc>
              <a:spcBef>
                <a:spcPts val="600"/>
              </a:spcBef>
              <a:spcAft>
                <a:spcPts val="800"/>
              </a:spcAft>
              <a:buFont typeface="+mj-lt"/>
              <a:buAutoNum type="arabi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Kaushik P, Yadav R. Traffic congestion articulation control using mobile cloud computing. J Adv Scholarly Res Allied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Educ</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(JASRAE). 2018;15(1):1439-1442. https://doi.org/10.29070/JASRAE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600"/>
              </a:spcBef>
              <a:spcAft>
                <a:spcPts val="800"/>
              </a:spcAft>
              <a:buFont typeface="+mj-lt"/>
              <a:buAutoNum type="arabi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Kaushik P, Yadav R. Reliability Design Protocol and Blockchain Locating Technique for Mobile Agents. J Adv Scholarly Res Allied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Educ</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(JASRAE). 2018;15(6):590-595. https://doi.org/10.29070/JASRAE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Bef>
                <a:spcPts val="600"/>
              </a:spcBef>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Footer Placeholder 8">
            <a:extLst>
              <a:ext uri="{FF2B5EF4-FFF2-40B4-BE49-F238E27FC236}">
                <a16:creationId xmlns:a16="http://schemas.microsoft.com/office/drawing/2014/main" id="{42BC5E4D-A1F8-BD03-CD39-8AD33619D0CF}"/>
              </a:ext>
            </a:extLst>
          </p:cNvPr>
          <p:cNvSpPr txBox="1">
            <a:spLocks/>
          </p:cNvSpPr>
          <p:nvPr/>
        </p:nvSpPr>
        <p:spPr>
          <a:xfrm>
            <a:off x="4904658" y="-98037"/>
            <a:ext cx="2382684" cy="365760"/>
          </a:xfrm>
          <a:prstGeom prst="rect">
            <a:avLst/>
          </a:prstGeom>
        </p:spPr>
        <p:txBody>
          <a:bodyPr vert="horz" lIns="91440" tIns="45720" rIns="91440" bIns="45720" rtlCol="0" anchor="b"/>
          <a:lstStyle>
            <a:defPPr>
              <a:defRPr lang="en-US"/>
            </a:defPPr>
            <a:lvl1pPr marL="0" algn="l" defTabSz="914400" rtl="0" eaLnBrk="1" latinLnBrk="0" hangingPunct="1">
              <a:defRPr sz="800" kern="1200">
                <a:solidFill>
                  <a:schemeClr val="tx1">
                    <a:lumMod val="85000"/>
                    <a:lumOff val="1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IRIS FLOWER CLASSIFICATION</a:t>
            </a:r>
          </a:p>
        </p:txBody>
      </p:sp>
    </p:spTree>
    <p:extLst>
      <p:ext uri="{BB962C8B-B14F-4D97-AF65-F5344CB8AC3E}">
        <p14:creationId xmlns:p14="http://schemas.microsoft.com/office/powerpoint/2010/main" val="4140137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29D6F-9E46-3C0E-B467-8EFD5F802AC6}"/>
              </a:ext>
            </a:extLst>
          </p:cNvPr>
          <p:cNvSpPr>
            <a:spLocks noGrp="1"/>
          </p:cNvSpPr>
          <p:nvPr>
            <p:ph type="title"/>
          </p:nvPr>
        </p:nvSpPr>
        <p:spPr>
          <a:xfrm>
            <a:off x="398205" y="194869"/>
            <a:ext cx="11390671" cy="969896"/>
          </a:xfrm>
        </p:spPr>
        <p:txBody>
          <a:bodyPr>
            <a:normAutofit/>
          </a:bodyPr>
          <a:lstStyle/>
          <a:p>
            <a:r>
              <a:rPr lang="en-IN" dirty="0">
                <a:solidFill>
                  <a:schemeClr val="accent1">
                    <a:lumMod val="50000"/>
                  </a:schemeClr>
                </a:solidFill>
                <a:latin typeface="Times New Roman" panose="02020603050405020304" pitchFamily="18" charset="0"/>
                <a:cs typeface="Times New Roman" panose="02020603050405020304" pitchFamily="18" charset="0"/>
              </a:rPr>
              <a:t>Contents</a:t>
            </a:r>
          </a:p>
        </p:txBody>
      </p:sp>
      <p:sp>
        <p:nvSpPr>
          <p:cNvPr id="8" name="TextBox 7">
            <a:extLst>
              <a:ext uri="{FF2B5EF4-FFF2-40B4-BE49-F238E27FC236}">
                <a16:creationId xmlns:a16="http://schemas.microsoft.com/office/drawing/2014/main" id="{98EF29D6-B393-B359-1A3D-F5805B7F11DC}"/>
              </a:ext>
            </a:extLst>
          </p:cNvPr>
          <p:cNvSpPr txBox="1"/>
          <p:nvPr/>
        </p:nvSpPr>
        <p:spPr>
          <a:xfrm>
            <a:off x="398205" y="1032386"/>
            <a:ext cx="10776155" cy="5565947"/>
          </a:xfrm>
          <a:prstGeom prst="rect">
            <a:avLst/>
          </a:prstGeom>
          <a:noFill/>
        </p:spPr>
        <p:txBody>
          <a:bodyPr wrap="square" rtlCol="0">
            <a:spAutoFit/>
          </a:bodyPr>
          <a:lstStyle/>
          <a:p>
            <a:pPr>
              <a:lnSpc>
                <a:spcPct val="150000"/>
              </a:lnSpc>
            </a:pPr>
            <a:r>
              <a:rPr lang="en-IN" sz="2400" dirty="0">
                <a:latin typeface="Times New Roman" panose="02020603050405020304" pitchFamily="18" charset="0"/>
                <a:cs typeface="Times New Roman" panose="02020603050405020304" pitchFamily="18" charset="0"/>
              </a:rPr>
              <a:t>1. Abstract</a:t>
            </a:r>
          </a:p>
          <a:p>
            <a:pPr>
              <a:lnSpc>
                <a:spcPct val="150000"/>
              </a:lnSpc>
            </a:pPr>
            <a:r>
              <a:rPr lang="en-IN" sz="2400" dirty="0">
                <a:latin typeface="Times New Roman" panose="02020603050405020304" pitchFamily="18" charset="0"/>
                <a:cs typeface="Times New Roman" panose="02020603050405020304" pitchFamily="18" charset="0"/>
              </a:rPr>
              <a:t>2. Introduction</a:t>
            </a:r>
          </a:p>
          <a:p>
            <a:pPr>
              <a:lnSpc>
                <a:spcPct val="150000"/>
              </a:lnSpc>
            </a:pPr>
            <a:r>
              <a:rPr lang="en-IN" sz="2400" dirty="0">
                <a:latin typeface="Times New Roman" panose="02020603050405020304" pitchFamily="18" charset="0"/>
                <a:cs typeface="Times New Roman" panose="02020603050405020304" pitchFamily="18" charset="0"/>
              </a:rPr>
              <a:t>3. About the Company</a:t>
            </a:r>
          </a:p>
          <a:p>
            <a:pPr>
              <a:lnSpc>
                <a:spcPct val="150000"/>
              </a:lnSpc>
            </a:pPr>
            <a:r>
              <a:rPr lang="en-IN" sz="2400" dirty="0">
                <a:latin typeface="Times New Roman" panose="02020603050405020304" pitchFamily="18" charset="0"/>
                <a:cs typeface="Times New Roman" panose="02020603050405020304" pitchFamily="18" charset="0"/>
              </a:rPr>
              <a:t>4. Company Certificate</a:t>
            </a:r>
          </a:p>
          <a:p>
            <a:pPr>
              <a:lnSpc>
                <a:spcPct val="150000"/>
              </a:lnSpc>
            </a:pPr>
            <a:r>
              <a:rPr lang="en-IN" sz="2400" dirty="0">
                <a:latin typeface="Times New Roman" panose="02020603050405020304" pitchFamily="18" charset="0"/>
                <a:cs typeface="Times New Roman" panose="02020603050405020304" pitchFamily="18" charset="0"/>
              </a:rPr>
              <a:t>5. Problem Statement</a:t>
            </a:r>
          </a:p>
          <a:p>
            <a:pPr>
              <a:lnSpc>
                <a:spcPct val="150000"/>
              </a:lnSpc>
            </a:pPr>
            <a:r>
              <a:rPr lang="en-IN" sz="2400" dirty="0">
                <a:latin typeface="Times New Roman" panose="02020603050405020304" pitchFamily="18" charset="0"/>
                <a:cs typeface="Times New Roman" panose="02020603050405020304" pitchFamily="18" charset="0"/>
              </a:rPr>
              <a:t>6. Methodology</a:t>
            </a:r>
          </a:p>
          <a:p>
            <a:pPr>
              <a:lnSpc>
                <a:spcPct val="150000"/>
              </a:lnSpc>
            </a:pPr>
            <a:r>
              <a:rPr lang="en-IN" sz="2400" dirty="0">
                <a:latin typeface="Times New Roman" panose="02020603050405020304" pitchFamily="18" charset="0"/>
                <a:cs typeface="Times New Roman" panose="02020603050405020304" pitchFamily="18" charset="0"/>
              </a:rPr>
              <a:t>7. Screenshots</a:t>
            </a:r>
          </a:p>
          <a:p>
            <a:pPr>
              <a:lnSpc>
                <a:spcPct val="150000"/>
              </a:lnSpc>
            </a:pPr>
            <a:r>
              <a:rPr lang="en-IN" sz="2400" dirty="0">
                <a:latin typeface="Times New Roman" panose="02020603050405020304" pitchFamily="18" charset="0"/>
                <a:cs typeface="Times New Roman" panose="02020603050405020304" pitchFamily="18" charset="0"/>
              </a:rPr>
              <a:t>8. Result and Discussions</a:t>
            </a:r>
          </a:p>
          <a:p>
            <a:pPr>
              <a:lnSpc>
                <a:spcPct val="150000"/>
              </a:lnSpc>
            </a:pPr>
            <a:r>
              <a:rPr lang="en-IN" sz="2400" dirty="0">
                <a:latin typeface="Times New Roman" panose="02020603050405020304" pitchFamily="18" charset="0"/>
                <a:cs typeface="Times New Roman" panose="02020603050405020304" pitchFamily="18" charset="0"/>
              </a:rPr>
              <a:t>9. Conclusion</a:t>
            </a:r>
          </a:p>
          <a:p>
            <a:pPr>
              <a:lnSpc>
                <a:spcPct val="150000"/>
              </a:lnSpc>
            </a:pPr>
            <a:r>
              <a:rPr lang="en-IN" sz="2400" dirty="0">
                <a:latin typeface="Times New Roman" panose="02020603050405020304" pitchFamily="18" charset="0"/>
                <a:cs typeface="Times New Roman" panose="02020603050405020304" pitchFamily="18" charset="0"/>
              </a:rPr>
              <a:t>10. References</a:t>
            </a:r>
          </a:p>
        </p:txBody>
      </p:sp>
      <p:sp>
        <p:nvSpPr>
          <p:cNvPr id="9" name="Footer Placeholder 8">
            <a:extLst>
              <a:ext uri="{FF2B5EF4-FFF2-40B4-BE49-F238E27FC236}">
                <a16:creationId xmlns:a16="http://schemas.microsoft.com/office/drawing/2014/main" id="{E58C9323-D8A4-DC89-606A-D05D9AF6EF0E}"/>
              </a:ext>
            </a:extLst>
          </p:cNvPr>
          <p:cNvSpPr>
            <a:spLocks noGrp="1"/>
          </p:cNvSpPr>
          <p:nvPr>
            <p:ph type="ftr" sz="quarter" idx="11"/>
          </p:nvPr>
        </p:nvSpPr>
        <p:spPr>
          <a:xfrm>
            <a:off x="4904658" y="-98037"/>
            <a:ext cx="2382684" cy="365760"/>
          </a:xfrm>
        </p:spPr>
        <p:txBody>
          <a:bodyPr/>
          <a:lstStyle/>
          <a:p>
            <a:r>
              <a:rPr lang="en-US" sz="1200" dirty="0"/>
              <a:t>IRIS FLOWER CLASSIFICATION</a:t>
            </a:r>
          </a:p>
        </p:txBody>
      </p:sp>
      <p:sp>
        <p:nvSpPr>
          <p:cNvPr id="10" name="Slide Number Placeholder 9">
            <a:extLst>
              <a:ext uri="{FF2B5EF4-FFF2-40B4-BE49-F238E27FC236}">
                <a16:creationId xmlns:a16="http://schemas.microsoft.com/office/drawing/2014/main" id="{F4A77191-09DB-4E15-9E54-87DB3D13110C}"/>
              </a:ext>
            </a:extLst>
          </p:cNvPr>
          <p:cNvSpPr>
            <a:spLocks noGrp="1"/>
          </p:cNvSpPr>
          <p:nvPr>
            <p:ph type="sldNum" sz="quarter" idx="12"/>
          </p:nvPr>
        </p:nvSpPr>
        <p:spPr/>
        <p:txBody>
          <a:bodyPr/>
          <a:lstStyle/>
          <a:p>
            <a:fld id="{34B7E4EF-A1BD-40F4-AB7B-04F084DD991D}" type="slidenum">
              <a:rPr lang="en-US" sz="1400" smtClean="0"/>
              <a:t>2</a:t>
            </a:fld>
            <a:endParaRPr lang="en-US" sz="1400" dirty="0"/>
          </a:p>
        </p:txBody>
      </p:sp>
    </p:spTree>
    <p:extLst>
      <p:ext uri="{BB962C8B-B14F-4D97-AF65-F5344CB8AC3E}">
        <p14:creationId xmlns:p14="http://schemas.microsoft.com/office/powerpoint/2010/main" val="2314876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49CAC-9CF2-BE50-1CEB-47803502AD57}"/>
              </a:ext>
            </a:extLst>
          </p:cNvPr>
          <p:cNvSpPr>
            <a:spLocks noGrp="1"/>
          </p:cNvSpPr>
          <p:nvPr>
            <p:ph type="title"/>
          </p:nvPr>
        </p:nvSpPr>
        <p:spPr>
          <a:xfrm>
            <a:off x="368709" y="0"/>
            <a:ext cx="10058400" cy="1371600"/>
          </a:xfrm>
        </p:spPr>
        <p:txBody>
          <a:bodyPr>
            <a:normAutofit/>
          </a:bodyPr>
          <a:lstStyle/>
          <a:p>
            <a:r>
              <a:rPr lang="en-IN" sz="3200" b="1" dirty="0">
                <a:solidFill>
                  <a:schemeClr val="accent1">
                    <a:lumMod val="50000"/>
                  </a:schemeClr>
                </a:solidFill>
                <a:latin typeface="Times New Roman" panose="02020603050405020304" pitchFamily="18" charset="0"/>
                <a:cs typeface="Times New Roman" panose="02020603050405020304" pitchFamily="18" charset="0"/>
              </a:rPr>
              <a:t>1. Abstract</a:t>
            </a:r>
          </a:p>
        </p:txBody>
      </p:sp>
      <p:sp>
        <p:nvSpPr>
          <p:cNvPr id="4" name="Content Placeholder 3">
            <a:extLst>
              <a:ext uri="{FF2B5EF4-FFF2-40B4-BE49-F238E27FC236}">
                <a16:creationId xmlns:a16="http://schemas.microsoft.com/office/drawing/2014/main" id="{DBD27866-60A0-71F2-736A-E7027FBBC693}"/>
              </a:ext>
            </a:extLst>
          </p:cNvPr>
          <p:cNvSpPr txBox="1">
            <a:spLocks noGrp="1"/>
          </p:cNvSpPr>
          <p:nvPr>
            <p:ph idx="1"/>
          </p:nvPr>
        </p:nvSpPr>
        <p:spPr>
          <a:xfrm>
            <a:off x="368708" y="1504156"/>
            <a:ext cx="11449665" cy="3614900"/>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Introduce the project's focus on using neural networks for Iris flower species recognition.</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 the use of scikit-learn for simplifying classification tasks and implementing machine learning algorithms.</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Emphasize the importance of detecting patterns in iris flower measurements and selecting the most accurate model for precise species prediction.</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Highlight the successful application of ANN in pattern classification and their role in modeling class probabilities based on flower features.</a:t>
            </a:r>
            <a:endParaRPr lang="en-IN" sz="20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8CD565F-BA52-38BE-35D1-0AD74CC84790}"/>
              </a:ext>
            </a:extLst>
          </p:cNvPr>
          <p:cNvSpPr>
            <a:spLocks noGrp="1"/>
          </p:cNvSpPr>
          <p:nvPr>
            <p:ph type="sldNum" sz="quarter" idx="12"/>
          </p:nvPr>
        </p:nvSpPr>
        <p:spPr/>
        <p:txBody>
          <a:bodyPr/>
          <a:lstStyle/>
          <a:p>
            <a:fld id="{34B7E4EF-A1BD-40F4-AB7B-04F084DD991D}" type="slidenum">
              <a:rPr lang="en-US" sz="1400" smtClean="0"/>
              <a:t>3</a:t>
            </a:fld>
            <a:endParaRPr lang="en-US" sz="1400" dirty="0"/>
          </a:p>
        </p:txBody>
      </p:sp>
      <p:sp>
        <p:nvSpPr>
          <p:cNvPr id="7" name="Footer Placeholder 8">
            <a:extLst>
              <a:ext uri="{FF2B5EF4-FFF2-40B4-BE49-F238E27FC236}">
                <a16:creationId xmlns:a16="http://schemas.microsoft.com/office/drawing/2014/main" id="{8B4E9FF1-8BE9-3D39-AE72-2419B18F1D49}"/>
              </a:ext>
            </a:extLst>
          </p:cNvPr>
          <p:cNvSpPr txBox="1">
            <a:spLocks/>
          </p:cNvSpPr>
          <p:nvPr/>
        </p:nvSpPr>
        <p:spPr>
          <a:xfrm>
            <a:off x="4909574" y="-98037"/>
            <a:ext cx="2372852" cy="365760"/>
          </a:xfrm>
          <a:prstGeom prst="rect">
            <a:avLst/>
          </a:prstGeom>
        </p:spPr>
        <p:txBody>
          <a:bodyPr vert="horz" lIns="91440" tIns="45720" rIns="91440" bIns="45720" rtlCol="0" anchor="b"/>
          <a:lstStyle>
            <a:defPPr>
              <a:defRPr lang="en-US"/>
            </a:defPPr>
            <a:lvl1pPr marL="0" algn="l" defTabSz="914400" rtl="0" eaLnBrk="1" latinLnBrk="0" hangingPunct="1">
              <a:defRPr sz="800" kern="1200">
                <a:solidFill>
                  <a:schemeClr val="tx1">
                    <a:lumMod val="85000"/>
                    <a:lumOff val="1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IRIS FLOWER CLASSIFICATION</a:t>
            </a:r>
          </a:p>
        </p:txBody>
      </p:sp>
    </p:spTree>
    <p:extLst>
      <p:ext uri="{BB962C8B-B14F-4D97-AF65-F5344CB8AC3E}">
        <p14:creationId xmlns:p14="http://schemas.microsoft.com/office/powerpoint/2010/main" val="2784394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E2BD7B-61DA-D45F-C80C-FCF03C6B90D9}"/>
              </a:ext>
            </a:extLst>
          </p:cNvPr>
          <p:cNvSpPr>
            <a:spLocks noGrp="1"/>
          </p:cNvSpPr>
          <p:nvPr>
            <p:ph type="title"/>
          </p:nvPr>
        </p:nvSpPr>
        <p:spPr>
          <a:xfrm>
            <a:off x="349045" y="219456"/>
            <a:ext cx="10058400" cy="930918"/>
          </a:xfrm>
        </p:spPr>
        <p:txBody>
          <a:bodyPr>
            <a:normAutofit/>
          </a:bodyPr>
          <a:lstStyle/>
          <a:p>
            <a:r>
              <a:rPr lang="en-US" sz="3200" b="1" dirty="0">
                <a:solidFill>
                  <a:schemeClr val="accent1">
                    <a:lumMod val="50000"/>
                  </a:schemeClr>
                </a:solidFill>
                <a:latin typeface="Times New Roman" panose="02020603050405020304" pitchFamily="18" charset="0"/>
                <a:cs typeface="Times New Roman" panose="02020603050405020304" pitchFamily="18" charset="0"/>
              </a:rPr>
              <a:t>2. Introduction</a:t>
            </a:r>
          </a:p>
        </p:txBody>
      </p:sp>
      <p:sp>
        <p:nvSpPr>
          <p:cNvPr id="6" name="Content Placeholder 5">
            <a:extLst>
              <a:ext uri="{FF2B5EF4-FFF2-40B4-BE49-F238E27FC236}">
                <a16:creationId xmlns:a16="http://schemas.microsoft.com/office/drawing/2014/main" id="{06B88018-A1B2-7DF4-AB8A-448DACD658F8}"/>
              </a:ext>
            </a:extLst>
          </p:cNvPr>
          <p:cNvSpPr txBox="1">
            <a:spLocks noGrp="1"/>
          </p:cNvSpPr>
          <p:nvPr>
            <p:ph idx="1"/>
          </p:nvPr>
        </p:nvSpPr>
        <p:spPr>
          <a:xfrm>
            <a:off x="349250" y="992188"/>
            <a:ext cx="11493500" cy="5399087"/>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2000" cap="none" dirty="0">
                <a:latin typeface="Times New Roman" panose="02020603050405020304" pitchFamily="18" charset="0"/>
                <a:cs typeface="Times New Roman" panose="02020603050405020304" pitchFamily="18" charset="0"/>
              </a:rPr>
              <a:t>To understand various machine learning algorithms let us use the Iris data set, one of the most famous datasets available.</a:t>
            </a:r>
          </a:p>
          <a:p>
            <a:pPr marL="342900" indent="-342900">
              <a:lnSpc>
                <a:spcPct val="150000"/>
              </a:lnSpc>
              <a:buFont typeface="Wingdings" panose="05000000000000000000" pitchFamily="2" charset="2"/>
              <a:buChar char="Ø"/>
            </a:pPr>
            <a:r>
              <a:rPr lang="en-US" sz="2000" cap="none" dirty="0">
                <a:latin typeface="Times New Roman" panose="02020603050405020304" pitchFamily="18" charset="0"/>
                <a:cs typeface="Times New Roman" panose="02020603050405020304" pitchFamily="18" charset="0"/>
              </a:rPr>
              <a:t>This data set consists of the physical parameters of three species of flower Versicolor, </a:t>
            </a:r>
            <a:r>
              <a:rPr lang="en-US" sz="2000" cap="none" dirty="0" err="1">
                <a:latin typeface="Times New Roman" panose="02020603050405020304" pitchFamily="18" charset="0"/>
                <a:cs typeface="Times New Roman" panose="02020603050405020304" pitchFamily="18" charset="0"/>
              </a:rPr>
              <a:t>Setosa</a:t>
            </a:r>
            <a:r>
              <a:rPr lang="en-US" sz="2000" cap="none" dirty="0">
                <a:latin typeface="Times New Roman" panose="02020603050405020304" pitchFamily="18" charset="0"/>
                <a:cs typeface="Times New Roman" panose="02020603050405020304" pitchFamily="18" charset="0"/>
              </a:rPr>
              <a:t> and Virginica.</a:t>
            </a:r>
          </a:p>
          <a:p>
            <a:pPr marL="342900" indent="-342900">
              <a:lnSpc>
                <a:spcPct val="150000"/>
              </a:lnSpc>
              <a:buFont typeface="Wingdings" panose="05000000000000000000" pitchFamily="2" charset="2"/>
              <a:buChar char="Ø"/>
            </a:pPr>
            <a:r>
              <a:rPr lang="en-US" sz="2000" cap="none" dirty="0">
                <a:latin typeface="Times New Roman" panose="02020603050405020304" pitchFamily="18" charset="0"/>
                <a:cs typeface="Times New Roman" panose="02020603050405020304" pitchFamily="18" charset="0"/>
              </a:rPr>
              <a:t>The numeric parameters which the dataset contains are Sepal width, Sepal length, Petal width and Petal length. </a:t>
            </a:r>
          </a:p>
        </p:txBody>
      </p:sp>
      <p:pic>
        <p:nvPicPr>
          <p:cNvPr id="8" name="Picture 7" descr="IRIS Flowers Classification| Classification">
            <a:extLst>
              <a:ext uri="{FF2B5EF4-FFF2-40B4-BE49-F238E27FC236}">
                <a16:creationId xmlns:a16="http://schemas.microsoft.com/office/drawing/2014/main" id="{B94FEE19-F80A-FA6E-D89F-BB8CC42D68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0600" y="3429000"/>
            <a:ext cx="5310801" cy="2407285"/>
          </a:xfrm>
          <a:prstGeom prst="rect">
            <a:avLst/>
          </a:prstGeom>
          <a:noFill/>
          <a:ln>
            <a:noFill/>
          </a:ln>
        </p:spPr>
      </p:pic>
      <p:sp>
        <p:nvSpPr>
          <p:cNvPr id="9" name="TextBox 8">
            <a:extLst>
              <a:ext uri="{FF2B5EF4-FFF2-40B4-BE49-F238E27FC236}">
                <a16:creationId xmlns:a16="http://schemas.microsoft.com/office/drawing/2014/main" id="{7E312DF5-F585-9CFF-E07F-5B2C5CB442A2}"/>
              </a:ext>
            </a:extLst>
          </p:cNvPr>
          <p:cNvSpPr txBox="1"/>
          <p:nvPr/>
        </p:nvSpPr>
        <p:spPr>
          <a:xfrm>
            <a:off x="3529779" y="5948516"/>
            <a:ext cx="4857136"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 1: Iris flowers</a:t>
            </a:r>
          </a:p>
        </p:txBody>
      </p:sp>
      <p:sp>
        <p:nvSpPr>
          <p:cNvPr id="11" name="Slide Number Placeholder 10">
            <a:extLst>
              <a:ext uri="{FF2B5EF4-FFF2-40B4-BE49-F238E27FC236}">
                <a16:creationId xmlns:a16="http://schemas.microsoft.com/office/drawing/2014/main" id="{CAA916EA-1519-AC45-F27B-19A6DB99088D}"/>
              </a:ext>
            </a:extLst>
          </p:cNvPr>
          <p:cNvSpPr>
            <a:spLocks noGrp="1"/>
          </p:cNvSpPr>
          <p:nvPr>
            <p:ph type="sldNum" sz="quarter" idx="12"/>
          </p:nvPr>
        </p:nvSpPr>
        <p:spPr/>
        <p:txBody>
          <a:bodyPr/>
          <a:lstStyle/>
          <a:p>
            <a:fld id="{34B7E4EF-A1BD-40F4-AB7B-04F084DD991D}" type="slidenum">
              <a:rPr lang="en-US" sz="1400" smtClean="0"/>
              <a:t>4</a:t>
            </a:fld>
            <a:endParaRPr lang="en-US" sz="1400" dirty="0"/>
          </a:p>
        </p:txBody>
      </p:sp>
      <p:sp>
        <p:nvSpPr>
          <p:cNvPr id="12" name="Footer Placeholder 8">
            <a:extLst>
              <a:ext uri="{FF2B5EF4-FFF2-40B4-BE49-F238E27FC236}">
                <a16:creationId xmlns:a16="http://schemas.microsoft.com/office/drawing/2014/main" id="{A611C673-7FDC-5548-A262-B7E1140A4E12}"/>
              </a:ext>
            </a:extLst>
          </p:cNvPr>
          <p:cNvSpPr txBox="1">
            <a:spLocks/>
          </p:cNvSpPr>
          <p:nvPr/>
        </p:nvSpPr>
        <p:spPr>
          <a:xfrm>
            <a:off x="4922070" y="-98037"/>
            <a:ext cx="2347861" cy="365760"/>
          </a:xfrm>
          <a:prstGeom prst="rect">
            <a:avLst/>
          </a:prstGeom>
        </p:spPr>
        <p:txBody>
          <a:bodyPr vert="horz" lIns="91440" tIns="45720" rIns="91440" bIns="45720" rtlCol="0" anchor="b"/>
          <a:lstStyle>
            <a:defPPr>
              <a:defRPr lang="en-US"/>
            </a:defPPr>
            <a:lvl1pPr marL="0" algn="l" defTabSz="914400" rtl="0" eaLnBrk="1" latinLnBrk="0" hangingPunct="1">
              <a:defRPr sz="800" kern="1200">
                <a:solidFill>
                  <a:schemeClr val="tx1">
                    <a:lumMod val="85000"/>
                    <a:lumOff val="1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IRIS FLOWER CLASSIFICATION</a:t>
            </a:r>
          </a:p>
        </p:txBody>
      </p:sp>
    </p:spTree>
    <p:extLst>
      <p:ext uri="{BB962C8B-B14F-4D97-AF65-F5344CB8AC3E}">
        <p14:creationId xmlns:p14="http://schemas.microsoft.com/office/powerpoint/2010/main" val="4048418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6DF9CA5-DE44-5A93-DFBF-3D1BB2E843D5}"/>
              </a:ext>
            </a:extLst>
          </p:cNvPr>
          <p:cNvSpPr>
            <a:spLocks noGrp="1"/>
          </p:cNvSpPr>
          <p:nvPr>
            <p:ph type="sldNum" sz="quarter" idx="12"/>
          </p:nvPr>
        </p:nvSpPr>
        <p:spPr/>
        <p:txBody>
          <a:bodyPr/>
          <a:lstStyle/>
          <a:p>
            <a:fld id="{34B7E4EF-A1BD-40F4-AB7B-04F084DD991D}" type="slidenum">
              <a:rPr lang="en-US" sz="1400" smtClean="0"/>
              <a:t>5</a:t>
            </a:fld>
            <a:endParaRPr lang="en-US" sz="1400" dirty="0"/>
          </a:p>
        </p:txBody>
      </p:sp>
      <p:sp>
        <p:nvSpPr>
          <p:cNvPr id="6" name="Title 18">
            <a:extLst>
              <a:ext uri="{FF2B5EF4-FFF2-40B4-BE49-F238E27FC236}">
                <a16:creationId xmlns:a16="http://schemas.microsoft.com/office/drawing/2014/main" id="{338F51F2-8A19-DD5E-0C67-836C5A00683B}"/>
              </a:ext>
            </a:extLst>
          </p:cNvPr>
          <p:cNvSpPr>
            <a:spLocks noGrp="1"/>
          </p:cNvSpPr>
          <p:nvPr>
            <p:ph type="title"/>
          </p:nvPr>
        </p:nvSpPr>
        <p:spPr>
          <a:xfrm>
            <a:off x="388374" y="409701"/>
            <a:ext cx="10058400" cy="365760"/>
          </a:xfrm>
        </p:spPr>
        <p:txBody>
          <a:bodyPr>
            <a:normAutofit fontScale="90000"/>
          </a:bodyPr>
          <a:lstStyle/>
          <a:p>
            <a:r>
              <a:rPr lang="en-US" sz="3200" b="1" dirty="0">
                <a:solidFill>
                  <a:schemeClr val="accent1">
                    <a:lumMod val="50000"/>
                  </a:schemeClr>
                </a:solidFill>
                <a:latin typeface="Times New Roman" panose="02020603050405020304" pitchFamily="18" charset="0"/>
                <a:cs typeface="Times New Roman" panose="02020603050405020304" pitchFamily="18" charset="0"/>
              </a:rPr>
              <a:t>3. About the Company</a:t>
            </a:r>
          </a:p>
        </p:txBody>
      </p:sp>
      <p:sp>
        <p:nvSpPr>
          <p:cNvPr id="7" name="Footer Placeholder 8">
            <a:extLst>
              <a:ext uri="{FF2B5EF4-FFF2-40B4-BE49-F238E27FC236}">
                <a16:creationId xmlns:a16="http://schemas.microsoft.com/office/drawing/2014/main" id="{B8374CA5-B05D-2CE4-39C6-799637C7C70E}"/>
              </a:ext>
            </a:extLst>
          </p:cNvPr>
          <p:cNvSpPr txBox="1">
            <a:spLocks/>
          </p:cNvSpPr>
          <p:nvPr/>
        </p:nvSpPr>
        <p:spPr>
          <a:xfrm>
            <a:off x="4904658" y="-98037"/>
            <a:ext cx="2382684" cy="365760"/>
          </a:xfrm>
          <a:prstGeom prst="rect">
            <a:avLst/>
          </a:prstGeom>
        </p:spPr>
        <p:txBody>
          <a:bodyPr vert="horz" lIns="91440" tIns="45720" rIns="91440" bIns="45720" rtlCol="0" anchor="b"/>
          <a:lstStyle>
            <a:defPPr>
              <a:defRPr lang="en-US"/>
            </a:defPPr>
            <a:lvl1pPr marL="0" algn="l" defTabSz="914400" rtl="0" eaLnBrk="1" latinLnBrk="0" hangingPunct="1">
              <a:defRPr sz="800" kern="1200">
                <a:solidFill>
                  <a:schemeClr val="tx1">
                    <a:lumMod val="85000"/>
                    <a:lumOff val="1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IRIS FLOWER CLASSIFICATION</a:t>
            </a:r>
          </a:p>
        </p:txBody>
      </p:sp>
      <p:pic>
        <p:nvPicPr>
          <p:cNvPr id="10" name="Picture 9">
            <a:extLst>
              <a:ext uri="{FF2B5EF4-FFF2-40B4-BE49-F238E27FC236}">
                <a16:creationId xmlns:a16="http://schemas.microsoft.com/office/drawing/2014/main" id="{8695EC1D-ACC6-B715-5151-C3719DA2E58B}"/>
              </a:ext>
            </a:extLst>
          </p:cNvPr>
          <p:cNvPicPr>
            <a:picLocks noChangeAspect="1"/>
          </p:cNvPicPr>
          <p:nvPr/>
        </p:nvPicPr>
        <p:blipFill>
          <a:blip r:embed="rId2"/>
          <a:stretch>
            <a:fillRect/>
          </a:stretch>
        </p:blipFill>
        <p:spPr>
          <a:xfrm>
            <a:off x="8812229" y="2295762"/>
            <a:ext cx="2920237" cy="1341236"/>
          </a:xfrm>
          <a:prstGeom prst="rect">
            <a:avLst/>
          </a:prstGeom>
        </p:spPr>
      </p:pic>
      <p:sp>
        <p:nvSpPr>
          <p:cNvPr id="11" name="TextBox 10">
            <a:extLst>
              <a:ext uri="{FF2B5EF4-FFF2-40B4-BE49-F238E27FC236}">
                <a16:creationId xmlns:a16="http://schemas.microsoft.com/office/drawing/2014/main" id="{CD4430E7-456E-3B5F-A4A9-35041C247104}"/>
              </a:ext>
            </a:extLst>
          </p:cNvPr>
          <p:cNvSpPr txBox="1"/>
          <p:nvPr/>
        </p:nvSpPr>
        <p:spPr>
          <a:xfrm>
            <a:off x="459534" y="917439"/>
            <a:ext cx="7927381" cy="5439118"/>
          </a:xfrm>
          <a:prstGeom prst="rect">
            <a:avLst/>
          </a:prstGeom>
          <a:noFill/>
        </p:spPr>
        <p:txBody>
          <a:bodyPr wrap="square">
            <a:spAutoFit/>
          </a:bodyPr>
          <a:lstStyle/>
          <a:p>
            <a:pPr algn="just">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Company Name:</a:t>
            </a:r>
            <a:r>
              <a:rPr lang="en-IN" dirty="0">
                <a:latin typeface="Times New Roman" panose="02020603050405020304" pitchFamily="18" charset="0"/>
                <a:ea typeface="Calibri" panose="020F0502020204030204" pitchFamily="34" charset="0"/>
                <a:cs typeface="Times New Roman" panose="02020603050405020304" pitchFamily="18" charset="0"/>
              </a:rPr>
              <a:t> Inventeron Technologies</a:t>
            </a: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Inventeron </a:t>
            </a:r>
            <a:r>
              <a:rPr lang="en-IN" dirty="0" err="1">
                <a:latin typeface="Times New Roman" panose="02020603050405020304" pitchFamily="18" charset="0"/>
                <a:ea typeface="Calibri" panose="020F0502020204030204" pitchFamily="34" charset="0"/>
                <a:cs typeface="Times New Roman" panose="02020603050405020304" pitchFamily="18" charset="0"/>
              </a:rPr>
              <a:t>technologies,w</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e</a:t>
            </a:r>
            <a:r>
              <a:rPr lang="en-IN" dirty="0">
                <a:effectLst/>
                <a:latin typeface="Times New Roman" panose="02020603050405020304" pitchFamily="18" charset="0"/>
                <a:ea typeface="Calibri" panose="020F0502020204030204" pitchFamily="34" charset="0"/>
                <a:cs typeface="Times New Roman" panose="02020603050405020304" pitchFamily="18" charset="0"/>
              </a:rPr>
              <a:t> do innovations in Artificial intelligence and embedded systems by building a bridge connecting these two futuristic technologies.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Website: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http://www.inventeron.com</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Industry: </a:t>
            </a:r>
            <a:r>
              <a:rPr lang="en-IN" dirty="0">
                <a:effectLst/>
                <a:latin typeface="Times New Roman" panose="02020603050405020304" pitchFamily="18" charset="0"/>
                <a:ea typeface="Calibri" panose="020F0502020204030204" pitchFamily="34" charset="0"/>
                <a:cs typeface="Times New Roman" panose="02020603050405020304" pitchFamily="18" charset="0"/>
              </a:rPr>
              <a:t>IT Services and IT Consulting</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Company Size:</a:t>
            </a:r>
            <a:r>
              <a:rPr lang="en-IN" dirty="0">
                <a:effectLst/>
                <a:latin typeface="Times New Roman" panose="02020603050405020304" pitchFamily="18" charset="0"/>
                <a:ea typeface="Calibri" panose="020F0502020204030204" pitchFamily="34" charset="0"/>
                <a:cs typeface="Times New Roman" panose="02020603050405020304" pitchFamily="18" charset="0"/>
              </a:rPr>
              <a:t>51-200 employees</a:t>
            </a:r>
            <a:r>
              <a:rPr lang="en-IN" dirty="0">
                <a:latin typeface="Calibri" panose="020F0502020204030204" pitchFamily="34" charset="0"/>
                <a:ea typeface="Calibri" panose="020F0502020204030204" pitchFamily="34" charset="0"/>
                <a:cs typeface="Times New Roman" panose="02020603050405020304" pitchFamily="18" charset="0"/>
              </a:rPr>
              <a:t>,</a:t>
            </a:r>
            <a:r>
              <a:rPr lang="en-IN" dirty="0">
                <a:effectLst/>
                <a:latin typeface="Times New Roman" panose="02020603050405020304" pitchFamily="18" charset="0"/>
                <a:ea typeface="Calibri" panose="020F0502020204030204" pitchFamily="34" charset="0"/>
                <a:cs typeface="Times New Roman" panose="02020603050405020304" pitchFamily="18" charset="0"/>
              </a:rPr>
              <a:t>114 associated members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Headquarters: </a:t>
            </a:r>
            <a:r>
              <a:rPr lang="en-IN" dirty="0">
                <a:effectLst/>
                <a:latin typeface="Times New Roman" panose="02020603050405020304" pitchFamily="18" charset="0"/>
                <a:ea typeface="Calibri" panose="020F0502020204030204" pitchFamily="34" charset="0"/>
                <a:cs typeface="Times New Roman" panose="02020603050405020304" pitchFamily="18" charset="0"/>
              </a:rPr>
              <a:t>Bangalore, Karnataka</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Type: </a:t>
            </a:r>
            <a:r>
              <a:rPr lang="en-IN" dirty="0">
                <a:effectLst/>
                <a:latin typeface="Times New Roman" panose="02020603050405020304" pitchFamily="18" charset="0"/>
                <a:ea typeface="Calibri" panose="020F0502020204030204" pitchFamily="34" charset="0"/>
                <a:cs typeface="Times New Roman" panose="02020603050405020304" pitchFamily="18" charset="0"/>
              </a:rPr>
              <a:t>Partnership</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Founded:</a:t>
            </a:r>
            <a:r>
              <a:rPr lang="en-IN" dirty="0">
                <a:effectLst/>
                <a:latin typeface="Times New Roman" panose="02020603050405020304" pitchFamily="18" charset="0"/>
                <a:ea typeface="Calibri" panose="020F0502020204030204" pitchFamily="34" charset="0"/>
                <a:cs typeface="Times New Roman" panose="02020603050405020304" pitchFamily="18" charset="0"/>
              </a:rPr>
              <a:t>2013</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Specialties: </a:t>
            </a:r>
            <a:r>
              <a:rPr lang="en-IN" dirty="0">
                <a:effectLst/>
                <a:latin typeface="Times New Roman" panose="02020603050405020304" pitchFamily="18" charset="0"/>
                <a:ea typeface="Calibri" panose="020F0502020204030204" pitchFamily="34" charset="0"/>
                <a:cs typeface="Times New Roman" panose="02020603050405020304" pitchFamily="18" charset="0"/>
              </a:rPr>
              <a:t>Artificial intelligence, embedded systems, machine learning, internet of things, deep learning</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360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BD984-9973-8B15-8360-3BFCB386456D}"/>
              </a:ext>
            </a:extLst>
          </p:cNvPr>
          <p:cNvSpPr>
            <a:spLocks noGrp="1"/>
          </p:cNvSpPr>
          <p:nvPr>
            <p:ph type="title"/>
          </p:nvPr>
        </p:nvSpPr>
        <p:spPr>
          <a:xfrm>
            <a:off x="398206" y="457200"/>
            <a:ext cx="10058400" cy="370129"/>
          </a:xfrm>
        </p:spPr>
        <p:txBody>
          <a:bodyPr>
            <a:normAutofit fontScale="90000"/>
          </a:bodyPr>
          <a:lstStyle/>
          <a:p>
            <a:r>
              <a:rPr lang="en-IN" sz="3200" b="1" dirty="0">
                <a:solidFill>
                  <a:schemeClr val="accent1">
                    <a:lumMod val="50000"/>
                  </a:schemeClr>
                </a:solidFill>
                <a:latin typeface="Times New Roman" panose="02020603050405020304" pitchFamily="18" charset="0"/>
                <a:cs typeface="Times New Roman" panose="02020603050405020304" pitchFamily="18" charset="0"/>
              </a:rPr>
              <a:t>4. Company Certificate</a:t>
            </a:r>
          </a:p>
        </p:txBody>
      </p:sp>
      <p:pic>
        <p:nvPicPr>
          <p:cNvPr id="8" name="Content Placeholder 7">
            <a:extLst>
              <a:ext uri="{FF2B5EF4-FFF2-40B4-BE49-F238E27FC236}">
                <a16:creationId xmlns:a16="http://schemas.microsoft.com/office/drawing/2014/main" id="{6C62261C-D44C-5A49-E684-20BC5951EE70}"/>
              </a:ext>
            </a:extLst>
          </p:cNvPr>
          <p:cNvPicPr>
            <a:picLocks noGrp="1" noChangeAspect="1"/>
          </p:cNvPicPr>
          <p:nvPr>
            <p:ph idx="1"/>
          </p:nvPr>
        </p:nvPicPr>
        <p:blipFill>
          <a:blip r:embed="rId2"/>
          <a:stretch>
            <a:fillRect/>
          </a:stretch>
        </p:blipFill>
        <p:spPr>
          <a:xfrm>
            <a:off x="2826775" y="1262612"/>
            <a:ext cx="6538451" cy="4066472"/>
          </a:xfrm>
        </p:spPr>
      </p:pic>
      <p:sp>
        <p:nvSpPr>
          <p:cNvPr id="5" name="Slide Number Placeholder 4">
            <a:extLst>
              <a:ext uri="{FF2B5EF4-FFF2-40B4-BE49-F238E27FC236}">
                <a16:creationId xmlns:a16="http://schemas.microsoft.com/office/drawing/2014/main" id="{5254FB42-2C39-1C95-303B-842FFA83FE9B}"/>
              </a:ext>
            </a:extLst>
          </p:cNvPr>
          <p:cNvSpPr>
            <a:spLocks noGrp="1"/>
          </p:cNvSpPr>
          <p:nvPr>
            <p:ph type="sldNum" sz="quarter" idx="12"/>
          </p:nvPr>
        </p:nvSpPr>
        <p:spPr/>
        <p:txBody>
          <a:bodyPr/>
          <a:lstStyle/>
          <a:p>
            <a:fld id="{34B7E4EF-A1BD-40F4-AB7B-04F084DD991D}" type="slidenum">
              <a:rPr lang="en-US" sz="1400" smtClean="0"/>
              <a:t>6</a:t>
            </a:fld>
            <a:endParaRPr lang="en-US" sz="1400" dirty="0"/>
          </a:p>
        </p:txBody>
      </p:sp>
      <p:sp>
        <p:nvSpPr>
          <p:cNvPr id="6" name="Footer Placeholder 8">
            <a:extLst>
              <a:ext uri="{FF2B5EF4-FFF2-40B4-BE49-F238E27FC236}">
                <a16:creationId xmlns:a16="http://schemas.microsoft.com/office/drawing/2014/main" id="{F4392923-C575-C8D1-F045-E74A26A4D4FC}"/>
              </a:ext>
            </a:extLst>
          </p:cNvPr>
          <p:cNvSpPr txBox="1">
            <a:spLocks/>
          </p:cNvSpPr>
          <p:nvPr/>
        </p:nvSpPr>
        <p:spPr>
          <a:xfrm>
            <a:off x="4909574" y="-98037"/>
            <a:ext cx="2372852" cy="365760"/>
          </a:xfrm>
          <a:prstGeom prst="rect">
            <a:avLst/>
          </a:prstGeom>
        </p:spPr>
        <p:txBody>
          <a:bodyPr vert="horz" lIns="91440" tIns="45720" rIns="91440" bIns="45720" rtlCol="0" anchor="b"/>
          <a:lstStyle>
            <a:defPPr>
              <a:defRPr lang="en-US"/>
            </a:defPPr>
            <a:lvl1pPr marL="0" algn="l" defTabSz="914400" rtl="0" eaLnBrk="1" latinLnBrk="0" hangingPunct="1">
              <a:defRPr sz="800" kern="1200">
                <a:solidFill>
                  <a:schemeClr val="tx1">
                    <a:lumMod val="85000"/>
                    <a:lumOff val="1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IRIS FLOWER CLASSIFICATION</a:t>
            </a:r>
          </a:p>
        </p:txBody>
      </p:sp>
    </p:spTree>
    <p:extLst>
      <p:ext uri="{BB962C8B-B14F-4D97-AF65-F5344CB8AC3E}">
        <p14:creationId xmlns:p14="http://schemas.microsoft.com/office/powerpoint/2010/main" val="556721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1A899-738A-F96B-8FF9-BA107DFEAF2E}"/>
              </a:ext>
            </a:extLst>
          </p:cNvPr>
          <p:cNvSpPr>
            <a:spLocks noGrp="1"/>
          </p:cNvSpPr>
          <p:nvPr>
            <p:ph type="title"/>
          </p:nvPr>
        </p:nvSpPr>
        <p:spPr>
          <a:xfrm>
            <a:off x="366252" y="686989"/>
            <a:ext cx="10058400" cy="389793"/>
          </a:xfrm>
        </p:spPr>
        <p:txBody>
          <a:bodyPr>
            <a:noAutofit/>
          </a:bodyPr>
          <a:lstStyle/>
          <a:p>
            <a:r>
              <a:rPr lang="en-IN" sz="3200" b="1" dirty="0">
                <a:solidFill>
                  <a:schemeClr val="accent1">
                    <a:lumMod val="50000"/>
                  </a:schemeClr>
                </a:solidFill>
                <a:latin typeface="Times New Roman" panose="02020603050405020304" pitchFamily="18" charset="0"/>
                <a:cs typeface="Times New Roman" panose="02020603050405020304" pitchFamily="18" charset="0"/>
              </a:rPr>
              <a:t>5. Problem Statement</a:t>
            </a:r>
          </a:p>
        </p:txBody>
      </p:sp>
      <p:sp>
        <p:nvSpPr>
          <p:cNvPr id="3" name="Content Placeholder 2">
            <a:extLst>
              <a:ext uri="{FF2B5EF4-FFF2-40B4-BE49-F238E27FC236}">
                <a16:creationId xmlns:a16="http://schemas.microsoft.com/office/drawing/2014/main" id="{D2F2F1CF-23A0-D3AB-F260-0D7BB8E85CEE}"/>
              </a:ext>
            </a:extLst>
          </p:cNvPr>
          <p:cNvSpPr>
            <a:spLocks noGrp="1"/>
          </p:cNvSpPr>
          <p:nvPr>
            <p:ph idx="1"/>
          </p:nvPr>
        </p:nvSpPr>
        <p:spPr>
          <a:xfrm>
            <a:off x="366252" y="1793554"/>
            <a:ext cx="11459496" cy="2129517"/>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Develop a classification model using machine learning, particularly neural networks, to predict Iris flower species based on physical characteristics. The dataset includes measurements of sepal and petal dimensions for </a:t>
            </a:r>
            <a:r>
              <a:rPr lang="en-US" sz="2400" dirty="0" err="1">
                <a:latin typeface="Times New Roman" panose="02020603050405020304" pitchFamily="18" charset="0"/>
                <a:cs typeface="Times New Roman" panose="02020603050405020304" pitchFamily="18" charset="0"/>
              </a:rPr>
              <a:t>Setosa</a:t>
            </a:r>
            <a:r>
              <a:rPr lang="en-US" sz="2400" dirty="0">
                <a:latin typeface="Times New Roman" panose="02020603050405020304" pitchFamily="18" charset="0"/>
                <a:cs typeface="Times New Roman" panose="02020603050405020304" pitchFamily="18" charset="0"/>
              </a:rPr>
              <a:t>, Versicolor, and Virginica species. The aim is to leverage machine learning algorithms to detect patterns, build a robust classifier, and accurately predict flower species.</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BA346A2-E972-82D1-BA14-E13A9EB7D4CE}"/>
              </a:ext>
            </a:extLst>
          </p:cNvPr>
          <p:cNvSpPr>
            <a:spLocks noGrp="1"/>
          </p:cNvSpPr>
          <p:nvPr>
            <p:ph type="sldNum" sz="quarter" idx="12"/>
          </p:nvPr>
        </p:nvSpPr>
        <p:spPr/>
        <p:txBody>
          <a:bodyPr/>
          <a:lstStyle/>
          <a:p>
            <a:fld id="{34B7E4EF-A1BD-40F4-AB7B-04F084DD991D}" type="slidenum">
              <a:rPr lang="en-US" sz="1400" smtClean="0"/>
              <a:t>7</a:t>
            </a:fld>
            <a:endParaRPr lang="en-US" sz="1400" dirty="0"/>
          </a:p>
        </p:txBody>
      </p:sp>
      <p:sp>
        <p:nvSpPr>
          <p:cNvPr id="6" name="Footer Placeholder 8">
            <a:extLst>
              <a:ext uri="{FF2B5EF4-FFF2-40B4-BE49-F238E27FC236}">
                <a16:creationId xmlns:a16="http://schemas.microsoft.com/office/drawing/2014/main" id="{7D088DBE-752B-09E2-531A-3EE3A3C191F7}"/>
              </a:ext>
            </a:extLst>
          </p:cNvPr>
          <p:cNvSpPr txBox="1">
            <a:spLocks/>
          </p:cNvSpPr>
          <p:nvPr/>
        </p:nvSpPr>
        <p:spPr>
          <a:xfrm>
            <a:off x="4904658" y="-98037"/>
            <a:ext cx="2382684" cy="365760"/>
          </a:xfrm>
          <a:prstGeom prst="rect">
            <a:avLst/>
          </a:prstGeom>
        </p:spPr>
        <p:txBody>
          <a:bodyPr vert="horz" lIns="91440" tIns="45720" rIns="91440" bIns="45720" rtlCol="0" anchor="b"/>
          <a:lstStyle>
            <a:defPPr>
              <a:defRPr lang="en-US"/>
            </a:defPPr>
            <a:lvl1pPr marL="0" algn="l" defTabSz="914400" rtl="0" eaLnBrk="1" latinLnBrk="0" hangingPunct="1">
              <a:defRPr sz="800" kern="1200">
                <a:solidFill>
                  <a:schemeClr val="tx1">
                    <a:lumMod val="85000"/>
                    <a:lumOff val="1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IRIS FLOWER CLASSIFICATION</a:t>
            </a:r>
          </a:p>
        </p:txBody>
      </p:sp>
    </p:spTree>
    <p:extLst>
      <p:ext uri="{BB962C8B-B14F-4D97-AF65-F5344CB8AC3E}">
        <p14:creationId xmlns:p14="http://schemas.microsoft.com/office/powerpoint/2010/main" val="3965776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A9EC0FC-4242-9614-6C91-F34A84A9D6C0}"/>
              </a:ext>
            </a:extLst>
          </p:cNvPr>
          <p:cNvSpPr>
            <a:spLocks noGrp="1"/>
          </p:cNvSpPr>
          <p:nvPr>
            <p:ph type="sldNum" sz="quarter" idx="12"/>
          </p:nvPr>
        </p:nvSpPr>
        <p:spPr/>
        <p:txBody>
          <a:bodyPr/>
          <a:lstStyle/>
          <a:p>
            <a:fld id="{34B7E4EF-A1BD-40F4-AB7B-04F084DD991D}" type="slidenum">
              <a:rPr lang="en-US" smtClean="0"/>
              <a:t>8</a:t>
            </a:fld>
            <a:endParaRPr lang="en-US" dirty="0"/>
          </a:p>
        </p:txBody>
      </p:sp>
      <p:sp>
        <p:nvSpPr>
          <p:cNvPr id="6" name="Title 3">
            <a:extLst>
              <a:ext uri="{FF2B5EF4-FFF2-40B4-BE49-F238E27FC236}">
                <a16:creationId xmlns:a16="http://schemas.microsoft.com/office/drawing/2014/main" id="{FBE8E72F-8DCC-8DAB-3BD0-74DB9980B25C}"/>
              </a:ext>
            </a:extLst>
          </p:cNvPr>
          <p:cNvSpPr>
            <a:spLocks noGrp="1"/>
          </p:cNvSpPr>
          <p:nvPr>
            <p:ph type="title"/>
          </p:nvPr>
        </p:nvSpPr>
        <p:spPr>
          <a:xfrm>
            <a:off x="408039" y="407652"/>
            <a:ext cx="10058400" cy="497604"/>
          </a:xfrm>
        </p:spPr>
        <p:txBody>
          <a:bodyPr>
            <a:normAutofit fontScale="90000"/>
          </a:bodyPr>
          <a:lstStyle/>
          <a:p>
            <a:r>
              <a:rPr lang="en-IN" sz="3200" b="1" dirty="0">
                <a:solidFill>
                  <a:schemeClr val="accent1">
                    <a:lumMod val="50000"/>
                  </a:schemeClr>
                </a:solidFill>
                <a:latin typeface="Times New Roman" panose="02020603050405020304" pitchFamily="18" charset="0"/>
                <a:cs typeface="Times New Roman" panose="02020603050405020304" pitchFamily="18" charset="0"/>
              </a:rPr>
              <a:t>6. Methodology</a:t>
            </a:r>
          </a:p>
        </p:txBody>
      </p:sp>
      <p:sp>
        <p:nvSpPr>
          <p:cNvPr id="7" name="Footer Placeholder 8">
            <a:extLst>
              <a:ext uri="{FF2B5EF4-FFF2-40B4-BE49-F238E27FC236}">
                <a16:creationId xmlns:a16="http://schemas.microsoft.com/office/drawing/2014/main" id="{2C7F56A2-790E-E1BF-6325-AD9A29DA9F90}"/>
              </a:ext>
            </a:extLst>
          </p:cNvPr>
          <p:cNvSpPr txBox="1">
            <a:spLocks/>
          </p:cNvSpPr>
          <p:nvPr/>
        </p:nvSpPr>
        <p:spPr>
          <a:xfrm>
            <a:off x="4904658" y="-98037"/>
            <a:ext cx="2382684" cy="365760"/>
          </a:xfrm>
          <a:prstGeom prst="rect">
            <a:avLst/>
          </a:prstGeom>
        </p:spPr>
        <p:txBody>
          <a:bodyPr vert="horz" lIns="91440" tIns="45720" rIns="91440" bIns="45720" rtlCol="0" anchor="b"/>
          <a:lstStyle>
            <a:defPPr>
              <a:defRPr lang="en-US"/>
            </a:defPPr>
            <a:lvl1pPr marL="0" algn="l" defTabSz="914400" rtl="0" eaLnBrk="1" latinLnBrk="0" hangingPunct="1">
              <a:defRPr sz="800" kern="1200">
                <a:solidFill>
                  <a:schemeClr val="tx1">
                    <a:lumMod val="85000"/>
                    <a:lumOff val="1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IRIS FLOWER CLASSIFICATION</a:t>
            </a:r>
          </a:p>
        </p:txBody>
      </p:sp>
      <p:sp>
        <p:nvSpPr>
          <p:cNvPr id="8" name="Rectangle 1">
            <a:extLst>
              <a:ext uri="{FF2B5EF4-FFF2-40B4-BE49-F238E27FC236}">
                <a16:creationId xmlns:a16="http://schemas.microsoft.com/office/drawing/2014/main" id="{93CBF347-8CC9-6B3B-2EBC-50975D62E4F8}"/>
              </a:ext>
            </a:extLst>
          </p:cNvPr>
          <p:cNvSpPr txBox="1">
            <a:spLocks noChangeArrowheads="1"/>
          </p:cNvSpPr>
          <p:nvPr/>
        </p:nvSpPr>
        <p:spPr bwMode="auto">
          <a:xfrm>
            <a:off x="408039" y="1100823"/>
            <a:ext cx="11408136" cy="5069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defPPr>
              <a:defRPr lang="en-US"/>
            </a:defPPr>
            <a:lvl1pPr marL="0" algn="r" defTabSz="914400" rtl="0" eaLnBrk="0" fontAlgn="base" latinLnBrk="0" hangingPunct="0">
              <a:spcBef>
                <a:spcPct val="0"/>
              </a:spcBef>
              <a:spcAft>
                <a:spcPct val="0"/>
              </a:spcAft>
              <a:defRPr sz="800" kern="1200">
                <a:solidFill>
                  <a:schemeClr val="tx1"/>
                </a:solidFill>
                <a:latin typeface="Arial" panose="020B0604020202020204" pitchFamily="34" charset="0"/>
                <a:ea typeface="+mn-ea"/>
                <a:cs typeface="+mn-cs"/>
              </a:defRPr>
            </a:lvl1pPr>
            <a:lvl2pPr marL="4572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2pPr>
            <a:lvl3pPr marL="9144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3pPr>
            <a:lvl4pPr marL="1371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4pPr>
            <a:lvl5pPr marL="18288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5pPr>
            <a:lvl6pPr marL="22860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6pPr>
            <a:lvl7pPr marL="27432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7pPr>
            <a:lvl8pPr marL="32004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8pPr>
            <a:lvl9pPr marL="3657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9pPr>
          </a:lstStyle>
          <a:p>
            <a:pPr algn="just">
              <a:lnSpc>
                <a:spcPct val="150000"/>
              </a:lnSpc>
            </a:pPr>
            <a:r>
              <a:rPr lang="en-IN" sz="1800" dirty="0">
                <a:latin typeface="Times New Roman" panose="02020603050405020304" pitchFamily="18" charset="0"/>
                <a:ea typeface="Calibri" panose="020F0502020204030204" pitchFamily="34" charset="0"/>
                <a:cs typeface="Times New Roman" panose="02020603050405020304" pitchFamily="18" charset="0"/>
              </a:rPr>
              <a:t>We used various libraries to build a classification model for the Iris dataset. The following libraries were used are: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buFontTx/>
              <a:buChar char="•"/>
            </a:pPr>
            <a:r>
              <a:rPr lang="en-US" altLang="en-US" sz="2000" b="1" dirty="0">
                <a:latin typeface="Times New Roman" panose="02020603050405020304" pitchFamily="18" charset="0"/>
                <a:ea typeface="Calibri" panose="020F0502020204030204" pitchFamily="34" charset="0"/>
                <a:cs typeface="Times New Roman" panose="02020603050405020304" pitchFamily="18" charset="0"/>
              </a:rPr>
              <a:t>Pandas</a:t>
            </a:r>
            <a:r>
              <a:rPr lang="en-US" altLang="en-US" sz="2000" dirty="0">
                <a:latin typeface="Times New Roman" panose="02020603050405020304" pitchFamily="18" charset="0"/>
                <a:ea typeface="Calibri" panose="020F0502020204030204" pitchFamily="34" charset="0"/>
                <a:cs typeface="Times New Roman" panose="02020603050405020304" pitchFamily="18" charset="0"/>
              </a:rPr>
              <a:t>: It is a data manipulation and analysis library used to manipulate data structures such as data frames.</a:t>
            </a:r>
            <a:endParaRPr lang="en-US" altLang="en-US" sz="2000" dirty="0">
              <a:latin typeface="Times New Roman" panose="02020603050405020304" pitchFamily="18" charset="0"/>
              <a:cs typeface="Times New Roman" panose="02020603050405020304" pitchFamily="18" charset="0"/>
            </a:endParaRPr>
          </a:p>
          <a:p>
            <a:pPr algn="just">
              <a:lnSpc>
                <a:spcPct val="150000"/>
              </a:lnSpc>
              <a:buFontTx/>
              <a:buChar char="•"/>
            </a:pPr>
            <a:r>
              <a:rPr lang="en-US" altLang="en-US" sz="2000" b="1" dirty="0" err="1">
                <a:latin typeface="Times New Roman" panose="02020603050405020304" pitchFamily="18" charset="0"/>
                <a:ea typeface="Calibri" panose="020F0502020204030204" pitchFamily="34" charset="0"/>
                <a:cs typeface="Times New Roman" panose="02020603050405020304" pitchFamily="18" charset="0"/>
              </a:rPr>
              <a:t>Numpy</a:t>
            </a:r>
            <a:r>
              <a:rPr lang="en-US" altLang="en-US" sz="2000" dirty="0">
                <a:latin typeface="Times New Roman" panose="02020603050405020304" pitchFamily="18" charset="0"/>
                <a:ea typeface="Calibri" panose="020F0502020204030204" pitchFamily="34" charset="0"/>
                <a:cs typeface="Times New Roman" panose="02020603050405020304" pitchFamily="18" charset="0"/>
              </a:rPr>
              <a:t>: used to create multi- dimensional arrays and perform mathematical operations on them.</a:t>
            </a:r>
            <a:endParaRPr lang="en-US" altLang="en-US" sz="2000" dirty="0">
              <a:latin typeface="Times New Roman" panose="02020603050405020304" pitchFamily="18" charset="0"/>
              <a:cs typeface="Times New Roman" panose="02020603050405020304" pitchFamily="18" charset="0"/>
            </a:endParaRPr>
          </a:p>
          <a:p>
            <a:pPr algn="just">
              <a:lnSpc>
                <a:spcPct val="150000"/>
              </a:lnSpc>
              <a:buFontTx/>
              <a:buChar char="•"/>
            </a:pPr>
            <a:r>
              <a:rPr lang="en-US" altLang="en-US" sz="2000" b="1" dirty="0">
                <a:latin typeface="Times New Roman" panose="02020603050405020304" pitchFamily="18" charset="0"/>
                <a:ea typeface="Calibri" panose="020F0502020204030204" pitchFamily="34" charset="0"/>
                <a:cs typeface="Times New Roman" panose="02020603050405020304" pitchFamily="18" charset="0"/>
              </a:rPr>
              <a:t>Matplotlib</a:t>
            </a:r>
            <a:r>
              <a:rPr lang="en-US" altLang="en-US" sz="2000" dirty="0">
                <a:latin typeface="Times New Roman" panose="02020603050405020304" pitchFamily="18" charset="0"/>
                <a:ea typeface="Calibri" panose="020F0502020204030204" pitchFamily="34" charset="0"/>
                <a:cs typeface="Times New Roman" panose="02020603050405020304" pitchFamily="18" charset="0"/>
              </a:rPr>
              <a:t>: Matplotlib is a data visualization library used to create various types of plots and graphs. </a:t>
            </a:r>
            <a:endParaRPr lang="en-US" altLang="en-US" sz="2000" dirty="0">
              <a:latin typeface="Times New Roman" panose="02020603050405020304" pitchFamily="18" charset="0"/>
              <a:cs typeface="Times New Roman" panose="02020603050405020304" pitchFamily="18" charset="0"/>
            </a:endParaRPr>
          </a:p>
          <a:p>
            <a:pPr algn="just">
              <a:lnSpc>
                <a:spcPct val="150000"/>
              </a:lnSpc>
              <a:buFontTx/>
              <a:buChar char="•"/>
            </a:pPr>
            <a:r>
              <a:rPr lang="en-US" altLang="en-US" sz="2000" b="1" dirty="0">
                <a:latin typeface="Times New Roman" panose="02020603050405020304" pitchFamily="18" charset="0"/>
                <a:ea typeface="Calibri" panose="020F0502020204030204" pitchFamily="34" charset="0"/>
                <a:cs typeface="Times New Roman" panose="02020603050405020304" pitchFamily="18" charset="0"/>
              </a:rPr>
              <a:t>Scikit-learn</a:t>
            </a:r>
            <a:r>
              <a:rPr lang="en-US" altLang="en-US" sz="2000" dirty="0">
                <a:latin typeface="Times New Roman" panose="02020603050405020304" pitchFamily="18" charset="0"/>
                <a:ea typeface="Calibri" panose="020F0502020204030204" pitchFamily="34" charset="0"/>
                <a:cs typeface="Times New Roman" panose="02020603050405020304" pitchFamily="18" charset="0"/>
              </a:rPr>
              <a:t>: Scikit-learn is one of the libraries used to build ML models. </a:t>
            </a:r>
            <a:endParaRPr lang="en-US" altLang="en-US" sz="2000" dirty="0">
              <a:latin typeface="Times New Roman" panose="02020603050405020304" pitchFamily="18" charset="0"/>
              <a:cs typeface="Times New Roman" panose="02020603050405020304" pitchFamily="18" charset="0"/>
            </a:endParaRPr>
          </a:p>
          <a:p>
            <a:pPr algn="just">
              <a:lnSpc>
                <a:spcPct val="150000"/>
              </a:lnSpc>
              <a:buFontTx/>
              <a:buChar char="•"/>
            </a:pPr>
            <a:r>
              <a:rPr lang="en-US" altLang="en-US" sz="2000" b="1" dirty="0">
                <a:latin typeface="Times New Roman" panose="02020603050405020304" pitchFamily="18" charset="0"/>
                <a:ea typeface="Calibri" panose="020F0502020204030204" pitchFamily="34" charset="0"/>
                <a:cs typeface="Times New Roman" panose="02020603050405020304" pitchFamily="18" charset="0"/>
              </a:rPr>
              <a:t>Seaborn</a:t>
            </a:r>
            <a:r>
              <a:rPr lang="en-US" altLang="en-US" sz="2000" dirty="0">
                <a:latin typeface="Times New Roman" panose="02020603050405020304" pitchFamily="18" charset="0"/>
                <a:ea typeface="Calibri" panose="020F0502020204030204" pitchFamily="34" charset="0"/>
                <a:cs typeface="Times New Roman" panose="02020603050405020304" pitchFamily="18" charset="0"/>
              </a:rPr>
              <a:t>: Seaborn is a visualization library that provides high-level interfaces for creating informative and important graphs and charts. </a:t>
            </a:r>
            <a:endParaRPr lang="en-US" altLang="en-US" sz="2000" dirty="0">
              <a:latin typeface="Times New Roman" panose="02020603050405020304" pitchFamily="18" charset="0"/>
              <a:cs typeface="Times New Roman" panose="02020603050405020304" pitchFamily="18" charset="0"/>
            </a:endParaRPr>
          </a:p>
          <a:p>
            <a:pPr algn="just">
              <a:lnSpc>
                <a:spcPct val="150000"/>
              </a:lnSpc>
              <a:buFontTx/>
              <a:buChar char="•"/>
            </a:pPr>
            <a:r>
              <a:rPr lang="en-US" altLang="en-US" sz="2000" b="1" dirty="0">
                <a:latin typeface="Times New Roman" panose="02020603050405020304" pitchFamily="18" charset="0"/>
                <a:ea typeface="Calibri" panose="020F0502020204030204" pitchFamily="34" charset="0"/>
                <a:cs typeface="Times New Roman" panose="02020603050405020304" pitchFamily="18" charset="0"/>
              </a:rPr>
              <a:t>Logistic Regression</a:t>
            </a:r>
            <a:r>
              <a:rPr lang="en-US" altLang="en-US" sz="2000" dirty="0">
                <a:latin typeface="Times New Roman" panose="02020603050405020304" pitchFamily="18" charset="0"/>
                <a:ea typeface="Calibri" panose="020F0502020204030204" pitchFamily="34" charset="0"/>
                <a:cs typeface="Times New Roman" panose="02020603050405020304" pitchFamily="18" charset="0"/>
              </a:rPr>
              <a:t>: It is used to find the relationship between dependent and independent variables.</a:t>
            </a:r>
            <a:endParaRPr lang="en-US" altLang="en-US" sz="2000" dirty="0">
              <a:latin typeface="Times New Roman" panose="02020603050405020304" pitchFamily="18" charset="0"/>
              <a:cs typeface="Times New Roman" panose="02020603050405020304" pitchFamily="18" charset="0"/>
            </a:endParaRPr>
          </a:p>
          <a:p>
            <a:pPr algn="just">
              <a:lnSpc>
                <a:spcPct val="150000"/>
              </a:lnSpc>
              <a:buFontTx/>
              <a:buChar char="•"/>
            </a:pPr>
            <a:r>
              <a:rPr lang="en-US" altLang="en-US" sz="2000" b="1" dirty="0" err="1">
                <a:latin typeface="Times New Roman" panose="02020603050405020304" pitchFamily="18" charset="0"/>
                <a:ea typeface="Calibri" panose="020F0502020204030204" pitchFamily="34" charset="0"/>
                <a:cs typeface="Times New Roman" panose="02020603050405020304" pitchFamily="18" charset="0"/>
              </a:rPr>
              <a:t>Train_test_split</a:t>
            </a:r>
            <a:r>
              <a:rPr lang="en-US" altLang="en-US" sz="2000" b="1" dirty="0">
                <a:latin typeface="Times New Roman" panose="02020603050405020304" pitchFamily="18" charset="0"/>
                <a:ea typeface="Calibri" panose="020F0502020204030204" pitchFamily="34" charset="0"/>
                <a:cs typeface="Times New Roman" panose="02020603050405020304" pitchFamily="18" charset="0"/>
              </a:rPr>
              <a:t>():</a:t>
            </a:r>
            <a:r>
              <a:rPr lang="en-US" altLang="en-US" sz="2000" dirty="0">
                <a:latin typeface="Times New Roman" panose="02020603050405020304" pitchFamily="18" charset="0"/>
                <a:ea typeface="Calibri" panose="020F0502020204030204" pitchFamily="34" charset="0"/>
                <a:cs typeface="Times New Roman" panose="02020603050405020304" pitchFamily="18" charset="0"/>
              </a:rPr>
              <a:t> The </a:t>
            </a:r>
            <a:r>
              <a:rPr lang="en-US" altLang="en-US" sz="2000" dirty="0" err="1">
                <a:latin typeface="Times New Roman" panose="02020603050405020304" pitchFamily="18" charset="0"/>
                <a:ea typeface="Calibri" panose="020F0502020204030204" pitchFamily="34" charset="0"/>
                <a:cs typeface="Times New Roman" panose="02020603050405020304" pitchFamily="18" charset="0"/>
              </a:rPr>
              <a:t>train_test_split</a:t>
            </a:r>
            <a:r>
              <a:rPr lang="en-US" altLang="en-US" sz="2000" dirty="0">
                <a:latin typeface="Times New Roman" panose="02020603050405020304" pitchFamily="18" charset="0"/>
                <a:ea typeface="Calibri" panose="020F0502020204030204" pitchFamily="34" charset="0"/>
                <a:cs typeface="Times New Roman" panose="02020603050405020304" pitchFamily="18" charset="0"/>
              </a:rPr>
              <a:t>() method is used to split our data into train and test sets.</a:t>
            </a:r>
            <a:endParaRPr lang="en-US" altLang="en-US" sz="2000" dirty="0">
              <a:latin typeface="Times New Roman" panose="02020603050405020304" pitchFamily="18" charset="0"/>
              <a:cs typeface="Times New Roman" panose="02020603050405020304" pitchFamily="18" charset="0"/>
            </a:endParaRPr>
          </a:p>
          <a:p>
            <a:pPr algn="just">
              <a:lnSpc>
                <a:spcPct val="150000"/>
              </a:lnSpc>
              <a:buFontTx/>
              <a:buChar char="•"/>
            </a:pPr>
            <a:r>
              <a:rPr lang="en-US" altLang="en-US" sz="2000" b="1" dirty="0" err="1">
                <a:latin typeface="Times New Roman" panose="02020603050405020304" pitchFamily="18" charset="0"/>
                <a:ea typeface="Calibri" panose="020F0502020204030204" pitchFamily="34" charset="0"/>
                <a:cs typeface="Times New Roman" panose="02020603050405020304" pitchFamily="18" charset="0"/>
              </a:rPr>
              <a:t>Accuracy_score</a:t>
            </a:r>
            <a:r>
              <a:rPr lang="en-US" altLang="en-US" sz="2000" b="1" dirty="0">
                <a:latin typeface="Times New Roman" panose="02020603050405020304" pitchFamily="18" charset="0"/>
                <a:ea typeface="Calibri" panose="020F0502020204030204" pitchFamily="34" charset="0"/>
                <a:cs typeface="Times New Roman" panose="02020603050405020304" pitchFamily="18" charset="0"/>
              </a:rPr>
              <a:t>:</a:t>
            </a:r>
            <a:r>
              <a:rPr lang="en-US" alt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2000" dirty="0" err="1">
                <a:latin typeface="Times New Roman" panose="02020603050405020304" pitchFamily="18" charset="0"/>
                <a:ea typeface="Calibri" panose="020F0502020204030204" pitchFamily="34" charset="0"/>
                <a:cs typeface="Times New Roman" panose="02020603050405020304" pitchFamily="18" charset="0"/>
              </a:rPr>
              <a:t>sklearn.metrics</a:t>
            </a:r>
            <a:r>
              <a:rPr lang="en-US" altLang="en-US" sz="2000" dirty="0">
                <a:latin typeface="Times New Roman" panose="02020603050405020304" pitchFamily="18" charset="0"/>
                <a:ea typeface="Calibri" panose="020F0502020204030204" pitchFamily="34" charset="0"/>
                <a:cs typeface="Times New Roman" panose="02020603050405020304" pitchFamily="18" charset="0"/>
              </a:rPr>
              <a:t> package calculates the accuracy score for a set of predicted labels against the true labels.</a:t>
            </a: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349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EF007AC-D280-9D71-29AD-952EC6ADCC85}"/>
              </a:ext>
            </a:extLst>
          </p:cNvPr>
          <p:cNvSpPr>
            <a:spLocks noGrp="1"/>
          </p:cNvSpPr>
          <p:nvPr>
            <p:ph type="sldNum" sz="quarter" idx="12"/>
          </p:nvPr>
        </p:nvSpPr>
        <p:spPr/>
        <p:txBody>
          <a:bodyPr/>
          <a:lstStyle/>
          <a:p>
            <a:fld id="{34B7E4EF-A1BD-40F4-AB7B-04F084DD991D}" type="slidenum">
              <a:rPr lang="en-US" sz="1400" smtClean="0"/>
              <a:t>9</a:t>
            </a:fld>
            <a:endParaRPr lang="en-US" sz="1400" dirty="0"/>
          </a:p>
        </p:txBody>
      </p:sp>
      <p:sp>
        <p:nvSpPr>
          <p:cNvPr id="6" name="Title 4">
            <a:extLst>
              <a:ext uri="{FF2B5EF4-FFF2-40B4-BE49-F238E27FC236}">
                <a16:creationId xmlns:a16="http://schemas.microsoft.com/office/drawing/2014/main" id="{DCE0106B-9116-56B8-2862-623C083AB269}"/>
              </a:ext>
            </a:extLst>
          </p:cNvPr>
          <p:cNvSpPr>
            <a:spLocks noGrp="1"/>
          </p:cNvSpPr>
          <p:nvPr>
            <p:ph type="title"/>
          </p:nvPr>
        </p:nvSpPr>
        <p:spPr>
          <a:xfrm>
            <a:off x="388374" y="417484"/>
            <a:ext cx="10058400" cy="487772"/>
          </a:xfrm>
        </p:spPr>
        <p:txBody>
          <a:bodyPr>
            <a:normAutofit fontScale="90000"/>
          </a:bodyPr>
          <a:lstStyle/>
          <a:p>
            <a:r>
              <a:rPr lang="en-US" sz="3200" b="1" dirty="0">
                <a:solidFill>
                  <a:schemeClr val="accent1">
                    <a:lumMod val="50000"/>
                  </a:schemeClr>
                </a:solidFill>
                <a:latin typeface="Times New Roman" panose="02020603050405020304" pitchFamily="18" charset="0"/>
                <a:cs typeface="Times New Roman" panose="02020603050405020304" pitchFamily="18" charset="0"/>
              </a:rPr>
              <a:t>6.1 Block Diagram</a:t>
            </a:r>
          </a:p>
        </p:txBody>
      </p:sp>
      <p:grpSp>
        <p:nvGrpSpPr>
          <p:cNvPr id="7" name="Group 6">
            <a:extLst>
              <a:ext uri="{FF2B5EF4-FFF2-40B4-BE49-F238E27FC236}">
                <a16:creationId xmlns:a16="http://schemas.microsoft.com/office/drawing/2014/main" id="{4A02D76F-85C2-54B6-1381-3FFE7F2D2F33}"/>
              </a:ext>
            </a:extLst>
          </p:cNvPr>
          <p:cNvGrpSpPr/>
          <p:nvPr/>
        </p:nvGrpSpPr>
        <p:grpSpPr>
          <a:xfrm>
            <a:off x="3975100" y="914937"/>
            <a:ext cx="4869688" cy="3922534"/>
            <a:chOff x="0" y="0"/>
            <a:chExt cx="5099685" cy="6047812"/>
          </a:xfrm>
        </p:grpSpPr>
        <p:sp>
          <p:nvSpPr>
            <p:cNvPr id="8" name="Rectangle 7">
              <a:extLst>
                <a:ext uri="{FF2B5EF4-FFF2-40B4-BE49-F238E27FC236}">
                  <a16:creationId xmlns:a16="http://schemas.microsoft.com/office/drawing/2014/main" id="{28591B61-3076-5C2A-2FE4-543096DA0E93}"/>
                </a:ext>
              </a:extLst>
            </p:cNvPr>
            <p:cNvSpPr/>
            <p:nvPr/>
          </p:nvSpPr>
          <p:spPr>
            <a:xfrm>
              <a:off x="5049012" y="5823432"/>
              <a:ext cx="50673" cy="224380"/>
            </a:xfrm>
            <a:prstGeom prst="rect">
              <a:avLst/>
            </a:prstGeom>
            <a:ln>
              <a:noFill/>
            </a:ln>
            <a:scene3d>
              <a:camera prst="orthographicFront"/>
              <a:lightRig rig="threePt" dir="t"/>
            </a:scene3d>
            <a:sp3d>
              <a:bevelT/>
            </a:sp3d>
          </p:spPr>
          <p:txBody>
            <a:bodyPr vert="horz" lIns="0" tIns="0" rIns="0" bIns="0" rtlCol="0">
              <a:noAutofit/>
            </a:bodyPr>
            <a:lstStyle/>
            <a:p>
              <a:pPr>
                <a:lnSpc>
                  <a:spcPct val="107000"/>
                </a:lnSpc>
                <a:spcAft>
                  <a:spcPts val="800"/>
                </a:spcAft>
              </a:pPr>
              <a:r>
                <a:rPr lang="en-IN"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b="1">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Shape 833">
              <a:extLst>
                <a:ext uri="{FF2B5EF4-FFF2-40B4-BE49-F238E27FC236}">
                  <a16:creationId xmlns:a16="http://schemas.microsoft.com/office/drawing/2014/main" id="{80C4CBE5-83D8-FABF-3AC6-BD24690039C7}"/>
                </a:ext>
              </a:extLst>
            </p:cNvPr>
            <p:cNvSpPr/>
            <p:nvPr/>
          </p:nvSpPr>
          <p:spPr>
            <a:xfrm>
              <a:off x="0" y="0"/>
              <a:ext cx="1650365" cy="990219"/>
            </a:xfrm>
            <a:custGeom>
              <a:avLst/>
              <a:gdLst/>
              <a:ahLst/>
              <a:cxnLst/>
              <a:rect l="0" t="0" r="0" b="0"/>
              <a:pathLst>
                <a:path w="1650365" h="990219">
                  <a:moveTo>
                    <a:pt x="0" y="99060"/>
                  </a:moveTo>
                  <a:cubicBezTo>
                    <a:pt x="0" y="44323"/>
                    <a:pt x="44323" y="0"/>
                    <a:pt x="99060" y="0"/>
                  </a:cubicBezTo>
                  <a:lnTo>
                    <a:pt x="1551305" y="0"/>
                  </a:lnTo>
                  <a:cubicBezTo>
                    <a:pt x="1606042" y="0"/>
                    <a:pt x="1650365" y="44323"/>
                    <a:pt x="1650365" y="99060"/>
                  </a:cubicBezTo>
                  <a:lnTo>
                    <a:pt x="1650365" y="891159"/>
                  </a:lnTo>
                  <a:cubicBezTo>
                    <a:pt x="1650365" y="945896"/>
                    <a:pt x="1606042" y="990219"/>
                    <a:pt x="1551305" y="990219"/>
                  </a:cubicBezTo>
                  <a:lnTo>
                    <a:pt x="99060" y="990219"/>
                  </a:lnTo>
                  <a:cubicBezTo>
                    <a:pt x="44323" y="990219"/>
                    <a:pt x="0" y="945896"/>
                    <a:pt x="0" y="891159"/>
                  </a:cubicBezTo>
                  <a:close/>
                </a:path>
              </a:pathLst>
            </a:custGeom>
            <a:ln w="12700" cap="flat">
              <a:miter lim="127000"/>
            </a:ln>
            <a:scene3d>
              <a:camera prst="orthographicFront"/>
              <a:lightRig rig="threePt" dir="t"/>
            </a:scene3d>
            <a:sp3d>
              <a:bevelT/>
            </a:sp3d>
          </p:spPr>
          <p:style>
            <a:lnRef idx="1">
              <a:srgbClr val="000000"/>
            </a:lnRef>
            <a:fillRef idx="0">
              <a:srgbClr val="000000">
                <a:alpha val="0"/>
              </a:srgbClr>
            </a:fillRef>
            <a:effectRef idx="0">
              <a:scrgbClr r="0" g="0" b="0"/>
            </a:effectRef>
            <a:fontRef idx="none"/>
          </p:style>
          <p:txBody>
            <a:bodyPr/>
            <a:lstStyle/>
            <a:p>
              <a:endParaRPr lang="en-IN" sz="1200" b="1">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C30FDD13-DC7C-76E4-4D93-C858D546B2B4}"/>
                </a:ext>
              </a:extLst>
            </p:cNvPr>
            <p:cNvSpPr/>
            <p:nvPr/>
          </p:nvSpPr>
          <p:spPr>
            <a:xfrm>
              <a:off x="65279" y="290456"/>
              <a:ext cx="1686309" cy="189937"/>
            </a:xfrm>
            <a:prstGeom prst="rect">
              <a:avLst/>
            </a:prstGeom>
            <a:ln>
              <a:noFill/>
            </a:ln>
            <a:scene3d>
              <a:camera prst="orthographicFront"/>
              <a:lightRig rig="threePt" dir="t"/>
            </a:scene3d>
            <a:sp3d>
              <a:bevelT/>
            </a:sp3d>
          </p:spPr>
          <p:txBody>
            <a:bodyPr vert="horz" lIns="0" tIns="0" rIns="0" bIns="0" rtlCol="0">
              <a:noAutofit/>
            </a:bodyPr>
            <a:lstStyle/>
            <a:p>
              <a:pPr>
                <a:lnSpc>
                  <a:spcPct val="107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Collect the Iris Flower </a:t>
              </a:r>
            </a:p>
          </p:txBody>
        </p:sp>
        <p:sp>
          <p:nvSpPr>
            <p:cNvPr id="11" name="Rectangle 10">
              <a:extLst>
                <a:ext uri="{FF2B5EF4-FFF2-40B4-BE49-F238E27FC236}">
                  <a16:creationId xmlns:a16="http://schemas.microsoft.com/office/drawing/2014/main" id="{0514D918-76EE-45F5-D3F4-8511B889F4B4}"/>
                </a:ext>
              </a:extLst>
            </p:cNvPr>
            <p:cNvSpPr/>
            <p:nvPr/>
          </p:nvSpPr>
          <p:spPr>
            <a:xfrm>
              <a:off x="662441" y="506602"/>
              <a:ext cx="338454" cy="189937"/>
            </a:xfrm>
            <a:prstGeom prst="rect">
              <a:avLst/>
            </a:prstGeom>
            <a:ln>
              <a:noFill/>
            </a:ln>
            <a:scene3d>
              <a:camera prst="orthographicFront"/>
              <a:lightRig rig="threePt" dir="t"/>
            </a:scene3d>
            <a:sp3d>
              <a:bevelT/>
            </a:sp3d>
          </p:spPr>
          <p:txBody>
            <a:bodyPr vert="horz" lIns="0" tIns="0" rIns="0" bIns="0" rtlCol="0">
              <a:noAutofit/>
            </a:bodyPr>
            <a:lstStyle/>
            <a:p>
              <a:pPr>
                <a:lnSpc>
                  <a:spcPct val="107000"/>
                </a:lnSpc>
                <a:spcAft>
                  <a:spcPts val="80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data</a:t>
              </a:r>
            </a:p>
          </p:txBody>
        </p:sp>
        <p:sp>
          <p:nvSpPr>
            <p:cNvPr id="12" name="Shape 836">
              <a:extLst>
                <a:ext uri="{FF2B5EF4-FFF2-40B4-BE49-F238E27FC236}">
                  <a16:creationId xmlns:a16="http://schemas.microsoft.com/office/drawing/2014/main" id="{B5BCA919-F803-79E6-EEEA-4986AA6803B2}"/>
                </a:ext>
              </a:extLst>
            </p:cNvPr>
            <p:cNvSpPr/>
            <p:nvPr/>
          </p:nvSpPr>
          <p:spPr>
            <a:xfrm>
              <a:off x="1795653" y="290449"/>
              <a:ext cx="349758" cy="409321"/>
            </a:xfrm>
            <a:custGeom>
              <a:avLst/>
              <a:gdLst/>
              <a:ahLst/>
              <a:cxnLst/>
              <a:rect l="0" t="0" r="0" b="0"/>
              <a:pathLst>
                <a:path w="349758" h="409321">
                  <a:moveTo>
                    <a:pt x="174879" y="0"/>
                  </a:moveTo>
                  <a:lnTo>
                    <a:pt x="349758" y="204597"/>
                  </a:lnTo>
                  <a:lnTo>
                    <a:pt x="174879" y="409321"/>
                  </a:lnTo>
                  <a:lnTo>
                    <a:pt x="174879" y="327406"/>
                  </a:lnTo>
                  <a:lnTo>
                    <a:pt x="0" y="327406"/>
                  </a:lnTo>
                  <a:lnTo>
                    <a:pt x="0" y="81915"/>
                  </a:lnTo>
                  <a:lnTo>
                    <a:pt x="174879" y="81915"/>
                  </a:lnTo>
                  <a:lnTo>
                    <a:pt x="174879" y="0"/>
                  </a:lnTo>
                  <a:close/>
                </a:path>
              </a:pathLst>
            </a:custGeom>
            <a:ln w="0" cap="flat">
              <a:miter lim="127000"/>
            </a:ln>
            <a:scene3d>
              <a:camera prst="orthographicFront"/>
              <a:lightRig rig="threePt" dir="t"/>
            </a:scene3d>
            <a:sp3d>
              <a:bevelT/>
            </a:sp3d>
          </p:spPr>
          <p:style>
            <a:lnRef idx="0">
              <a:srgbClr val="000000">
                <a:alpha val="0"/>
              </a:srgbClr>
            </a:lnRef>
            <a:fillRef idx="1">
              <a:srgbClr val="AAAAAA"/>
            </a:fillRef>
            <a:effectRef idx="0">
              <a:scrgbClr r="0" g="0" b="0"/>
            </a:effectRef>
            <a:fontRef idx="none"/>
          </p:style>
          <p:txBody>
            <a:bodyPr/>
            <a:lstStyle/>
            <a:p>
              <a:endParaRPr lang="en-IN" sz="1200" b="1">
                <a:latin typeface="Times New Roman" panose="02020603050405020304" pitchFamily="18" charset="0"/>
                <a:cs typeface="Times New Roman" panose="02020603050405020304" pitchFamily="18" charset="0"/>
              </a:endParaRPr>
            </a:p>
          </p:txBody>
        </p:sp>
        <p:sp>
          <p:nvSpPr>
            <p:cNvPr id="13" name="Shape 838">
              <a:extLst>
                <a:ext uri="{FF2B5EF4-FFF2-40B4-BE49-F238E27FC236}">
                  <a16:creationId xmlns:a16="http://schemas.microsoft.com/office/drawing/2014/main" id="{5FD6F546-7CA1-9216-452C-8C9D9261078D}"/>
                </a:ext>
              </a:extLst>
            </p:cNvPr>
            <p:cNvSpPr/>
            <p:nvPr/>
          </p:nvSpPr>
          <p:spPr>
            <a:xfrm>
              <a:off x="2310511" y="0"/>
              <a:ext cx="1650365" cy="990219"/>
            </a:xfrm>
            <a:custGeom>
              <a:avLst/>
              <a:gdLst/>
              <a:ahLst/>
              <a:cxnLst/>
              <a:rect l="0" t="0" r="0" b="0"/>
              <a:pathLst>
                <a:path w="1650365" h="990219">
                  <a:moveTo>
                    <a:pt x="0" y="99060"/>
                  </a:moveTo>
                  <a:cubicBezTo>
                    <a:pt x="0" y="44323"/>
                    <a:pt x="44323" y="0"/>
                    <a:pt x="99060" y="0"/>
                  </a:cubicBezTo>
                  <a:lnTo>
                    <a:pt x="1551305" y="0"/>
                  </a:lnTo>
                  <a:cubicBezTo>
                    <a:pt x="1606042" y="0"/>
                    <a:pt x="1650365" y="44323"/>
                    <a:pt x="1650365" y="99060"/>
                  </a:cubicBezTo>
                  <a:lnTo>
                    <a:pt x="1650365" y="891159"/>
                  </a:lnTo>
                  <a:cubicBezTo>
                    <a:pt x="1650365" y="945896"/>
                    <a:pt x="1606042" y="990219"/>
                    <a:pt x="1551305" y="990219"/>
                  </a:cubicBezTo>
                  <a:lnTo>
                    <a:pt x="99060" y="990219"/>
                  </a:lnTo>
                  <a:cubicBezTo>
                    <a:pt x="44323" y="990219"/>
                    <a:pt x="0" y="945896"/>
                    <a:pt x="0" y="891159"/>
                  </a:cubicBezTo>
                  <a:close/>
                </a:path>
              </a:pathLst>
            </a:custGeom>
            <a:ln w="12700" cap="flat">
              <a:miter lim="127000"/>
            </a:ln>
            <a:scene3d>
              <a:camera prst="orthographicFront"/>
              <a:lightRig rig="threePt" dir="t"/>
            </a:scene3d>
            <a:sp3d>
              <a:bevelT/>
            </a:sp3d>
          </p:spPr>
          <p:style>
            <a:lnRef idx="1">
              <a:srgbClr val="000000"/>
            </a:lnRef>
            <a:fillRef idx="0">
              <a:srgbClr val="000000">
                <a:alpha val="0"/>
              </a:srgbClr>
            </a:fillRef>
            <a:effectRef idx="0">
              <a:scrgbClr r="0" g="0" b="0"/>
            </a:effectRef>
            <a:fontRef idx="none"/>
          </p:style>
          <p:txBody>
            <a:bodyPr/>
            <a:lstStyle/>
            <a:p>
              <a:endParaRPr lang="en-IN" sz="1200" b="1">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658A1441-EEFD-DC69-0CCA-3B5F10779D9A}"/>
                </a:ext>
              </a:extLst>
            </p:cNvPr>
            <p:cNvSpPr/>
            <p:nvPr/>
          </p:nvSpPr>
          <p:spPr>
            <a:xfrm>
              <a:off x="2329628" y="280199"/>
              <a:ext cx="1937533" cy="206453"/>
            </a:xfrm>
            <a:prstGeom prst="rect">
              <a:avLst/>
            </a:prstGeom>
            <a:ln>
              <a:noFill/>
            </a:ln>
            <a:scene3d>
              <a:camera prst="orthographicFront"/>
              <a:lightRig rig="threePt" dir="t"/>
            </a:scene3d>
            <a:sp3d>
              <a:bevelT/>
            </a:sp3d>
          </p:spPr>
          <p:txBody>
            <a:bodyPr vert="horz" lIns="0" tIns="0" rIns="0" bIns="0" rtlCol="0">
              <a:noAutofit/>
            </a:bodyPr>
            <a:lstStyle/>
            <a:p>
              <a:pPr>
                <a:lnSpc>
                  <a:spcPct val="107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Statistical computation </a:t>
              </a:r>
            </a:p>
          </p:txBody>
        </p:sp>
        <p:sp>
          <p:nvSpPr>
            <p:cNvPr id="15" name="Rectangle 14">
              <a:extLst>
                <a:ext uri="{FF2B5EF4-FFF2-40B4-BE49-F238E27FC236}">
                  <a16:creationId xmlns:a16="http://schemas.microsoft.com/office/drawing/2014/main" id="{494D666C-AB99-634F-3886-AD69FABAF800}"/>
                </a:ext>
              </a:extLst>
            </p:cNvPr>
            <p:cNvSpPr/>
            <p:nvPr/>
          </p:nvSpPr>
          <p:spPr>
            <a:xfrm>
              <a:off x="2806954" y="507873"/>
              <a:ext cx="875021" cy="206453"/>
            </a:xfrm>
            <a:prstGeom prst="rect">
              <a:avLst/>
            </a:prstGeom>
            <a:ln>
              <a:noFill/>
            </a:ln>
            <a:scene3d>
              <a:camera prst="orthographicFront"/>
              <a:lightRig rig="threePt" dir="t"/>
            </a:scene3d>
            <a:sp3d>
              <a:bevelT/>
            </a:sp3d>
          </p:spPr>
          <p:txBody>
            <a:bodyPr vert="horz" lIns="0" tIns="0" rIns="0" bIns="0" rtlCol="0">
              <a:noAutofit/>
            </a:bodyPr>
            <a:lstStyle/>
            <a:p>
              <a:pPr>
                <a:lnSpc>
                  <a:spcPct val="107000"/>
                </a:lnSpc>
                <a:spcAft>
                  <a:spcPts val="80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of Iris data</a:t>
              </a:r>
            </a:p>
          </p:txBody>
        </p:sp>
        <p:sp>
          <p:nvSpPr>
            <p:cNvPr id="16" name="Shape 842">
              <a:extLst>
                <a:ext uri="{FF2B5EF4-FFF2-40B4-BE49-F238E27FC236}">
                  <a16:creationId xmlns:a16="http://schemas.microsoft.com/office/drawing/2014/main" id="{4F16E6CF-495F-5B74-711A-A760958EAFAE}"/>
                </a:ext>
              </a:extLst>
            </p:cNvPr>
            <p:cNvSpPr/>
            <p:nvPr/>
          </p:nvSpPr>
          <p:spPr>
            <a:xfrm>
              <a:off x="2931033" y="1135380"/>
              <a:ext cx="409321" cy="349885"/>
            </a:xfrm>
            <a:custGeom>
              <a:avLst/>
              <a:gdLst/>
              <a:ahLst/>
              <a:cxnLst/>
              <a:rect l="0" t="0" r="0" b="0"/>
              <a:pathLst>
                <a:path w="409321" h="349885">
                  <a:moveTo>
                    <a:pt x="81915" y="0"/>
                  </a:moveTo>
                  <a:lnTo>
                    <a:pt x="327406" y="0"/>
                  </a:lnTo>
                  <a:lnTo>
                    <a:pt x="327406" y="175006"/>
                  </a:lnTo>
                  <a:lnTo>
                    <a:pt x="409321" y="175006"/>
                  </a:lnTo>
                  <a:lnTo>
                    <a:pt x="204597" y="349885"/>
                  </a:lnTo>
                  <a:lnTo>
                    <a:pt x="0" y="175006"/>
                  </a:lnTo>
                  <a:lnTo>
                    <a:pt x="81915" y="175006"/>
                  </a:lnTo>
                  <a:lnTo>
                    <a:pt x="81915" y="0"/>
                  </a:lnTo>
                  <a:close/>
                </a:path>
              </a:pathLst>
            </a:custGeom>
            <a:ln w="0" cap="flat">
              <a:miter lim="127000"/>
            </a:ln>
            <a:scene3d>
              <a:camera prst="orthographicFront"/>
              <a:lightRig rig="threePt" dir="t"/>
            </a:scene3d>
            <a:sp3d>
              <a:bevelT/>
            </a:sp3d>
          </p:spPr>
          <p:style>
            <a:lnRef idx="0">
              <a:srgbClr val="000000">
                <a:alpha val="0"/>
              </a:srgbClr>
            </a:lnRef>
            <a:fillRef idx="1">
              <a:srgbClr val="AAAAAA"/>
            </a:fillRef>
            <a:effectRef idx="0">
              <a:scrgbClr r="0" g="0" b="0"/>
            </a:effectRef>
            <a:fontRef idx="none"/>
          </p:style>
          <p:txBody>
            <a:bodyPr/>
            <a:lstStyle/>
            <a:p>
              <a:endParaRPr lang="en-IN" sz="1200" b="1">
                <a:latin typeface="Times New Roman" panose="02020603050405020304" pitchFamily="18" charset="0"/>
                <a:cs typeface="Times New Roman" panose="02020603050405020304" pitchFamily="18" charset="0"/>
              </a:endParaRPr>
            </a:p>
          </p:txBody>
        </p:sp>
        <p:sp>
          <p:nvSpPr>
            <p:cNvPr id="17" name="Shape 844">
              <a:extLst>
                <a:ext uri="{FF2B5EF4-FFF2-40B4-BE49-F238E27FC236}">
                  <a16:creationId xmlns:a16="http://schemas.microsoft.com/office/drawing/2014/main" id="{AD4612B0-D5B4-4467-75B9-4B8EEEA353CE}"/>
                </a:ext>
              </a:extLst>
            </p:cNvPr>
            <p:cNvSpPr/>
            <p:nvPr/>
          </p:nvSpPr>
          <p:spPr>
            <a:xfrm>
              <a:off x="2310511" y="1650364"/>
              <a:ext cx="1650365" cy="990219"/>
            </a:xfrm>
            <a:custGeom>
              <a:avLst/>
              <a:gdLst/>
              <a:ahLst/>
              <a:cxnLst/>
              <a:rect l="0" t="0" r="0" b="0"/>
              <a:pathLst>
                <a:path w="1650365" h="990219">
                  <a:moveTo>
                    <a:pt x="0" y="98934"/>
                  </a:moveTo>
                  <a:cubicBezTo>
                    <a:pt x="0" y="44324"/>
                    <a:pt x="44323" y="0"/>
                    <a:pt x="99060" y="0"/>
                  </a:cubicBezTo>
                  <a:lnTo>
                    <a:pt x="1551305" y="0"/>
                  </a:lnTo>
                  <a:cubicBezTo>
                    <a:pt x="1606042" y="0"/>
                    <a:pt x="1650365" y="44324"/>
                    <a:pt x="1650365" y="98934"/>
                  </a:cubicBezTo>
                  <a:lnTo>
                    <a:pt x="1650365" y="891160"/>
                  </a:lnTo>
                  <a:cubicBezTo>
                    <a:pt x="1650365" y="945769"/>
                    <a:pt x="1606042" y="990219"/>
                    <a:pt x="1551305" y="990219"/>
                  </a:cubicBezTo>
                  <a:lnTo>
                    <a:pt x="99060" y="990219"/>
                  </a:lnTo>
                  <a:cubicBezTo>
                    <a:pt x="44323" y="990219"/>
                    <a:pt x="0" y="945769"/>
                    <a:pt x="0" y="891160"/>
                  </a:cubicBezTo>
                  <a:close/>
                </a:path>
              </a:pathLst>
            </a:custGeom>
            <a:ln w="12700" cap="flat">
              <a:miter lim="127000"/>
            </a:ln>
            <a:scene3d>
              <a:camera prst="orthographicFront"/>
              <a:lightRig rig="threePt" dir="t"/>
            </a:scene3d>
            <a:sp3d>
              <a:bevelT/>
            </a:sp3d>
          </p:spPr>
          <p:style>
            <a:lnRef idx="1">
              <a:srgbClr val="000000"/>
            </a:lnRef>
            <a:fillRef idx="0">
              <a:srgbClr val="000000">
                <a:alpha val="0"/>
              </a:srgbClr>
            </a:fillRef>
            <a:effectRef idx="0">
              <a:scrgbClr r="0" g="0" b="0"/>
            </a:effectRef>
            <a:fontRef idx="none"/>
          </p:style>
          <p:txBody>
            <a:bodyPr/>
            <a:lstStyle/>
            <a:p>
              <a:endParaRPr lang="en-IN" sz="1200" b="1">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BD4A5E84-2C10-923E-5BFD-694ACC300370}"/>
                </a:ext>
              </a:extLst>
            </p:cNvPr>
            <p:cNvSpPr/>
            <p:nvPr/>
          </p:nvSpPr>
          <p:spPr>
            <a:xfrm>
              <a:off x="2566162" y="1990725"/>
              <a:ext cx="1562756" cy="206453"/>
            </a:xfrm>
            <a:prstGeom prst="rect">
              <a:avLst/>
            </a:prstGeom>
            <a:ln>
              <a:noFill/>
            </a:ln>
            <a:scene3d>
              <a:camera prst="orthographicFront"/>
              <a:lightRig rig="threePt" dir="t"/>
            </a:scene3d>
            <a:sp3d>
              <a:bevelT/>
            </a:sp3d>
          </p:spPr>
          <p:txBody>
            <a:bodyPr vert="horz" lIns="0" tIns="0" rIns="0" bIns="0" rtlCol="0">
              <a:noAutofit/>
            </a:bodyPr>
            <a:lstStyle/>
            <a:p>
              <a:pPr>
                <a:lnSpc>
                  <a:spcPct val="107000"/>
                </a:lnSpc>
                <a:spcAft>
                  <a:spcPts val="80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Analysing the data </a:t>
              </a:r>
            </a:p>
          </p:txBody>
        </p:sp>
        <p:sp>
          <p:nvSpPr>
            <p:cNvPr id="19" name="Rectangle 18">
              <a:extLst>
                <a:ext uri="{FF2B5EF4-FFF2-40B4-BE49-F238E27FC236}">
                  <a16:creationId xmlns:a16="http://schemas.microsoft.com/office/drawing/2014/main" id="{6091F039-7F8F-E8FA-03EE-D7377D33E217}"/>
                </a:ext>
              </a:extLst>
            </p:cNvPr>
            <p:cNvSpPr/>
            <p:nvPr/>
          </p:nvSpPr>
          <p:spPr>
            <a:xfrm>
              <a:off x="2909062" y="2158365"/>
              <a:ext cx="606252" cy="206453"/>
            </a:xfrm>
            <a:prstGeom prst="rect">
              <a:avLst/>
            </a:prstGeom>
            <a:ln>
              <a:noFill/>
            </a:ln>
            <a:scene3d>
              <a:camera prst="orthographicFront"/>
              <a:lightRig rig="threePt" dir="t"/>
            </a:scene3d>
            <a:sp3d>
              <a:bevelT/>
            </a:sp3d>
          </p:spPr>
          <p:txBody>
            <a:bodyPr vert="horz" lIns="0" tIns="0" rIns="0" bIns="0" rtlCol="0">
              <a:noAutofit/>
            </a:bodyPr>
            <a:lstStyle/>
            <a:p>
              <a:pPr>
                <a:lnSpc>
                  <a:spcPct val="107000"/>
                </a:lnSpc>
                <a:spcAft>
                  <a:spcPts val="80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visually</a:t>
              </a:r>
            </a:p>
          </p:txBody>
        </p:sp>
        <p:sp>
          <p:nvSpPr>
            <p:cNvPr id="20" name="Shape 847">
              <a:extLst>
                <a:ext uri="{FF2B5EF4-FFF2-40B4-BE49-F238E27FC236}">
                  <a16:creationId xmlns:a16="http://schemas.microsoft.com/office/drawing/2014/main" id="{029A55F4-1FFA-A971-73C3-72DBE3821B20}"/>
                </a:ext>
              </a:extLst>
            </p:cNvPr>
            <p:cNvSpPr/>
            <p:nvPr/>
          </p:nvSpPr>
          <p:spPr>
            <a:xfrm>
              <a:off x="1815465" y="1940814"/>
              <a:ext cx="349758" cy="409194"/>
            </a:xfrm>
            <a:custGeom>
              <a:avLst/>
              <a:gdLst/>
              <a:ahLst/>
              <a:cxnLst/>
              <a:rect l="0" t="0" r="0" b="0"/>
              <a:pathLst>
                <a:path w="349758" h="409194">
                  <a:moveTo>
                    <a:pt x="174879" y="0"/>
                  </a:moveTo>
                  <a:lnTo>
                    <a:pt x="174879" y="81788"/>
                  </a:lnTo>
                  <a:lnTo>
                    <a:pt x="349758" y="81788"/>
                  </a:lnTo>
                  <a:lnTo>
                    <a:pt x="349758" y="327406"/>
                  </a:lnTo>
                  <a:lnTo>
                    <a:pt x="174879" y="327406"/>
                  </a:lnTo>
                  <a:lnTo>
                    <a:pt x="174879" y="409194"/>
                  </a:lnTo>
                  <a:lnTo>
                    <a:pt x="0" y="204597"/>
                  </a:lnTo>
                  <a:lnTo>
                    <a:pt x="174879" y="0"/>
                  </a:lnTo>
                  <a:close/>
                </a:path>
              </a:pathLst>
            </a:custGeom>
            <a:ln w="0" cap="flat">
              <a:miter lim="127000"/>
            </a:ln>
            <a:scene3d>
              <a:camera prst="orthographicFront"/>
              <a:lightRig rig="threePt" dir="t"/>
            </a:scene3d>
            <a:sp3d>
              <a:bevelT/>
            </a:sp3d>
          </p:spPr>
          <p:style>
            <a:lnRef idx="0">
              <a:srgbClr val="000000">
                <a:alpha val="0"/>
              </a:srgbClr>
            </a:lnRef>
            <a:fillRef idx="1">
              <a:srgbClr val="AAAAAA"/>
            </a:fillRef>
            <a:effectRef idx="0">
              <a:scrgbClr r="0" g="0" b="0"/>
            </a:effectRef>
            <a:fontRef idx="none"/>
          </p:style>
          <p:txBody>
            <a:bodyPr/>
            <a:lstStyle/>
            <a:p>
              <a:endParaRPr lang="en-IN" sz="1200" b="1">
                <a:latin typeface="Times New Roman" panose="02020603050405020304" pitchFamily="18" charset="0"/>
                <a:cs typeface="Times New Roman" panose="02020603050405020304" pitchFamily="18" charset="0"/>
              </a:endParaRPr>
            </a:p>
          </p:txBody>
        </p:sp>
        <p:sp>
          <p:nvSpPr>
            <p:cNvPr id="21" name="Shape 849">
              <a:extLst>
                <a:ext uri="{FF2B5EF4-FFF2-40B4-BE49-F238E27FC236}">
                  <a16:creationId xmlns:a16="http://schemas.microsoft.com/office/drawing/2014/main" id="{9D5B0FC1-9DB9-28B4-381D-9DC65E42CB7B}"/>
                </a:ext>
              </a:extLst>
            </p:cNvPr>
            <p:cNvSpPr/>
            <p:nvPr/>
          </p:nvSpPr>
          <p:spPr>
            <a:xfrm>
              <a:off x="0" y="1650364"/>
              <a:ext cx="1650365" cy="990219"/>
            </a:xfrm>
            <a:custGeom>
              <a:avLst/>
              <a:gdLst/>
              <a:ahLst/>
              <a:cxnLst/>
              <a:rect l="0" t="0" r="0" b="0"/>
              <a:pathLst>
                <a:path w="1650365" h="990219">
                  <a:moveTo>
                    <a:pt x="0" y="98934"/>
                  </a:moveTo>
                  <a:cubicBezTo>
                    <a:pt x="0" y="44324"/>
                    <a:pt x="44323" y="0"/>
                    <a:pt x="99060" y="0"/>
                  </a:cubicBezTo>
                  <a:lnTo>
                    <a:pt x="1551305" y="0"/>
                  </a:lnTo>
                  <a:cubicBezTo>
                    <a:pt x="1606042" y="0"/>
                    <a:pt x="1650365" y="44324"/>
                    <a:pt x="1650365" y="98934"/>
                  </a:cubicBezTo>
                  <a:lnTo>
                    <a:pt x="1650365" y="891160"/>
                  </a:lnTo>
                  <a:cubicBezTo>
                    <a:pt x="1650365" y="945769"/>
                    <a:pt x="1606042" y="990219"/>
                    <a:pt x="1551305" y="990219"/>
                  </a:cubicBezTo>
                  <a:lnTo>
                    <a:pt x="99060" y="990219"/>
                  </a:lnTo>
                  <a:cubicBezTo>
                    <a:pt x="44323" y="990219"/>
                    <a:pt x="0" y="945769"/>
                    <a:pt x="0" y="891160"/>
                  </a:cubicBezTo>
                  <a:close/>
                </a:path>
              </a:pathLst>
            </a:custGeom>
            <a:ln w="12700" cap="flat">
              <a:miter lim="127000"/>
            </a:ln>
            <a:scene3d>
              <a:camera prst="orthographicFront"/>
              <a:lightRig rig="threePt" dir="t"/>
            </a:scene3d>
            <a:sp3d>
              <a:bevelT/>
            </a:sp3d>
          </p:spPr>
          <p:style>
            <a:lnRef idx="1">
              <a:srgbClr val="000000"/>
            </a:lnRef>
            <a:fillRef idx="0">
              <a:srgbClr val="000000">
                <a:alpha val="0"/>
              </a:srgbClr>
            </a:fillRef>
            <a:effectRef idx="0">
              <a:scrgbClr r="0" g="0" b="0"/>
            </a:effectRef>
            <a:fontRef idx="none"/>
          </p:style>
          <p:txBody>
            <a:bodyPr/>
            <a:lstStyle/>
            <a:p>
              <a:endParaRPr lang="en-IN" sz="1200" b="1">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8A341E72-D3CC-EF2B-F00B-93C228162847}"/>
                </a:ext>
              </a:extLst>
            </p:cNvPr>
            <p:cNvSpPr/>
            <p:nvPr/>
          </p:nvSpPr>
          <p:spPr>
            <a:xfrm>
              <a:off x="134931" y="1940818"/>
              <a:ext cx="1722680" cy="206453"/>
            </a:xfrm>
            <a:prstGeom prst="rect">
              <a:avLst/>
            </a:prstGeom>
            <a:ln>
              <a:noFill/>
            </a:ln>
            <a:scene3d>
              <a:camera prst="orthographicFront"/>
              <a:lightRig rig="threePt" dir="t"/>
            </a:scene3d>
            <a:sp3d>
              <a:bevelT/>
            </a:sp3d>
          </p:spPr>
          <p:txBody>
            <a:bodyPr vert="horz" lIns="0" tIns="0" rIns="0" bIns="0" rtlCol="0">
              <a:noAutofit/>
            </a:bodyPr>
            <a:lstStyle/>
            <a:p>
              <a:pPr>
                <a:lnSpc>
                  <a:spcPct val="107000"/>
                </a:lnSpc>
                <a:spcAft>
                  <a:spcPts val="80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Dividing the data for </a:t>
              </a:r>
            </a:p>
          </p:txBody>
        </p:sp>
        <p:sp>
          <p:nvSpPr>
            <p:cNvPr id="23" name="Rectangle 22">
              <a:extLst>
                <a:ext uri="{FF2B5EF4-FFF2-40B4-BE49-F238E27FC236}">
                  <a16:creationId xmlns:a16="http://schemas.microsoft.com/office/drawing/2014/main" id="{385722D4-1D1C-55BC-2FE9-DF671F6C6B64}"/>
                </a:ext>
              </a:extLst>
            </p:cNvPr>
            <p:cNvSpPr/>
            <p:nvPr/>
          </p:nvSpPr>
          <p:spPr>
            <a:xfrm>
              <a:off x="153566" y="2158366"/>
              <a:ext cx="1598024" cy="206453"/>
            </a:xfrm>
            <a:prstGeom prst="rect">
              <a:avLst/>
            </a:prstGeom>
            <a:ln>
              <a:noFill/>
            </a:ln>
            <a:scene3d>
              <a:camera prst="orthographicFront"/>
              <a:lightRig rig="threePt" dir="t"/>
            </a:scene3d>
            <a:sp3d>
              <a:bevelT/>
            </a:sp3d>
          </p:spPr>
          <p:txBody>
            <a:bodyPr vert="horz" lIns="0" tIns="0" rIns="0" bIns="0" rtlCol="0">
              <a:noAutofit/>
            </a:bodyPr>
            <a:lstStyle/>
            <a:p>
              <a:pPr>
                <a:lnSpc>
                  <a:spcPct val="107000"/>
                </a:lnSpc>
                <a:spcAft>
                  <a:spcPts val="80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training and testing</a:t>
              </a:r>
            </a:p>
          </p:txBody>
        </p:sp>
        <p:sp>
          <p:nvSpPr>
            <p:cNvPr id="24" name="Shape 853">
              <a:extLst>
                <a:ext uri="{FF2B5EF4-FFF2-40B4-BE49-F238E27FC236}">
                  <a16:creationId xmlns:a16="http://schemas.microsoft.com/office/drawing/2014/main" id="{5F154866-DF13-2A63-DC35-DAF253804629}"/>
                </a:ext>
              </a:extLst>
            </p:cNvPr>
            <p:cNvSpPr/>
            <p:nvPr/>
          </p:nvSpPr>
          <p:spPr>
            <a:xfrm>
              <a:off x="620522" y="2785745"/>
              <a:ext cx="409321" cy="349885"/>
            </a:xfrm>
            <a:custGeom>
              <a:avLst/>
              <a:gdLst/>
              <a:ahLst/>
              <a:cxnLst/>
              <a:rect l="0" t="0" r="0" b="0"/>
              <a:pathLst>
                <a:path w="409321" h="349885">
                  <a:moveTo>
                    <a:pt x="81915" y="0"/>
                  </a:moveTo>
                  <a:lnTo>
                    <a:pt x="327406" y="0"/>
                  </a:lnTo>
                  <a:lnTo>
                    <a:pt x="327406" y="175006"/>
                  </a:lnTo>
                  <a:lnTo>
                    <a:pt x="409321" y="175006"/>
                  </a:lnTo>
                  <a:lnTo>
                    <a:pt x="204724" y="349885"/>
                  </a:lnTo>
                  <a:lnTo>
                    <a:pt x="0" y="175006"/>
                  </a:lnTo>
                  <a:lnTo>
                    <a:pt x="81915" y="175006"/>
                  </a:lnTo>
                  <a:lnTo>
                    <a:pt x="81915" y="0"/>
                  </a:lnTo>
                  <a:close/>
                </a:path>
              </a:pathLst>
            </a:custGeom>
            <a:ln w="0" cap="flat">
              <a:miter lim="127000"/>
            </a:ln>
            <a:scene3d>
              <a:camera prst="orthographicFront"/>
              <a:lightRig rig="threePt" dir="t"/>
            </a:scene3d>
            <a:sp3d>
              <a:bevelT/>
            </a:sp3d>
          </p:spPr>
          <p:style>
            <a:lnRef idx="0">
              <a:srgbClr val="000000">
                <a:alpha val="0"/>
              </a:srgbClr>
            </a:lnRef>
            <a:fillRef idx="1">
              <a:srgbClr val="AAAAAA"/>
            </a:fillRef>
            <a:effectRef idx="0">
              <a:scrgbClr r="0" g="0" b="0"/>
            </a:effectRef>
            <a:fontRef idx="none"/>
          </p:style>
          <p:txBody>
            <a:bodyPr/>
            <a:lstStyle/>
            <a:p>
              <a:endParaRPr lang="en-IN" sz="1200" b="1">
                <a:latin typeface="Times New Roman" panose="02020603050405020304" pitchFamily="18" charset="0"/>
                <a:cs typeface="Times New Roman" panose="02020603050405020304" pitchFamily="18" charset="0"/>
              </a:endParaRPr>
            </a:p>
          </p:txBody>
        </p:sp>
        <p:sp>
          <p:nvSpPr>
            <p:cNvPr id="25" name="Shape 855">
              <a:extLst>
                <a:ext uri="{FF2B5EF4-FFF2-40B4-BE49-F238E27FC236}">
                  <a16:creationId xmlns:a16="http://schemas.microsoft.com/office/drawing/2014/main" id="{BCA77DF2-2CCD-E2A0-50A8-315ED63AEB1C}"/>
                </a:ext>
              </a:extLst>
            </p:cNvPr>
            <p:cNvSpPr/>
            <p:nvPr/>
          </p:nvSpPr>
          <p:spPr>
            <a:xfrm>
              <a:off x="0" y="3300603"/>
              <a:ext cx="1650365" cy="990219"/>
            </a:xfrm>
            <a:custGeom>
              <a:avLst/>
              <a:gdLst/>
              <a:ahLst/>
              <a:cxnLst/>
              <a:rect l="0" t="0" r="0" b="0"/>
              <a:pathLst>
                <a:path w="1650365" h="990219">
                  <a:moveTo>
                    <a:pt x="0" y="99060"/>
                  </a:moveTo>
                  <a:cubicBezTo>
                    <a:pt x="0" y="44450"/>
                    <a:pt x="44323" y="0"/>
                    <a:pt x="99060" y="0"/>
                  </a:cubicBezTo>
                  <a:lnTo>
                    <a:pt x="1551305" y="0"/>
                  </a:lnTo>
                  <a:cubicBezTo>
                    <a:pt x="1606042" y="0"/>
                    <a:pt x="1650365" y="44450"/>
                    <a:pt x="1650365" y="99060"/>
                  </a:cubicBezTo>
                  <a:lnTo>
                    <a:pt x="1650365" y="891286"/>
                  </a:lnTo>
                  <a:cubicBezTo>
                    <a:pt x="1650365" y="945896"/>
                    <a:pt x="1606042" y="990219"/>
                    <a:pt x="1551305" y="990219"/>
                  </a:cubicBezTo>
                  <a:lnTo>
                    <a:pt x="99060" y="990219"/>
                  </a:lnTo>
                  <a:cubicBezTo>
                    <a:pt x="44323" y="990219"/>
                    <a:pt x="0" y="945896"/>
                    <a:pt x="0" y="891286"/>
                  </a:cubicBezTo>
                  <a:close/>
                </a:path>
              </a:pathLst>
            </a:custGeom>
            <a:ln w="12700" cap="flat">
              <a:miter lim="127000"/>
            </a:ln>
            <a:scene3d>
              <a:camera prst="orthographicFront"/>
              <a:lightRig rig="threePt" dir="t"/>
            </a:scene3d>
            <a:sp3d>
              <a:bevelT/>
            </a:sp3d>
          </p:spPr>
          <p:style>
            <a:lnRef idx="1">
              <a:srgbClr val="000000"/>
            </a:lnRef>
            <a:fillRef idx="0">
              <a:srgbClr val="000000">
                <a:alpha val="0"/>
              </a:srgbClr>
            </a:fillRef>
            <a:effectRef idx="0">
              <a:scrgbClr r="0" g="0" b="0"/>
            </a:effectRef>
            <a:fontRef idx="none"/>
          </p:style>
          <p:txBody>
            <a:bodyPr/>
            <a:lstStyle/>
            <a:p>
              <a:endParaRPr lang="en-IN" sz="1200" b="1">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40F46BC9-50B2-CD56-F10D-8C71A3D793E1}"/>
                </a:ext>
              </a:extLst>
            </p:cNvPr>
            <p:cNvSpPr/>
            <p:nvPr/>
          </p:nvSpPr>
          <p:spPr>
            <a:xfrm>
              <a:off x="65280" y="3658950"/>
              <a:ext cx="1564920" cy="290604"/>
            </a:xfrm>
            <a:prstGeom prst="rect">
              <a:avLst/>
            </a:prstGeom>
            <a:ln>
              <a:noFill/>
            </a:ln>
            <a:scene3d>
              <a:camera prst="orthographicFront"/>
              <a:lightRig rig="threePt" dir="t"/>
            </a:scene3d>
            <a:sp3d>
              <a:bevelT/>
            </a:sp3d>
          </p:spPr>
          <p:txBody>
            <a:bodyPr vert="horz" lIns="0" tIns="0" rIns="0" bIns="0" rtlCol="0">
              <a:noAutofit/>
            </a:bodyPr>
            <a:lstStyle/>
            <a:p>
              <a:pPr>
                <a:lnSpc>
                  <a:spcPct val="107000"/>
                </a:lnSpc>
                <a:spcAft>
                  <a:spcPts val="80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Training of the model</a:t>
              </a:r>
            </a:p>
          </p:txBody>
        </p:sp>
        <p:sp>
          <p:nvSpPr>
            <p:cNvPr id="27" name="Shape 857">
              <a:extLst>
                <a:ext uri="{FF2B5EF4-FFF2-40B4-BE49-F238E27FC236}">
                  <a16:creationId xmlns:a16="http://schemas.microsoft.com/office/drawing/2014/main" id="{AECB5633-332C-CA99-EB4D-0B77EAA6A96F}"/>
                </a:ext>
              </a:extLst>
            </p:cNvPr>
            <p:cNvSpPr/>
            <p:nvPr/>
          </p:nvSpPr>
          <p:spPr>
            <a:xfrm>
              <a:off x="1795653" y="3591179"/>
              <a:ext cx="349758" cy="409194"/>
            </a:xfrm>
            <a:custGeom>
              <a:avLst/>
              <a:gdLst/>
              <a:ahLst/>
              <a:cxnLst/>
              <a:rect l="0" t="0" r="0" b="0"/>
              <a:pathLst>
                <a:path w="349758" h="409194">
                  <a:moveTo>
                    <a:pt x="174879" y="0"/>
                  </a:moveTo>
                  <a:lnTo>
                    <a:pt x="349758" y="204597"/>
                  </a:lnTo>
                  <a:lnTo>
                    <a:pt x="174879" y="409194"/>
                  </a:lnTo>
                  <a:lnTo>
                    <a:pt x="174879" y="327406"/>
                  </a:lnTo>
                  <a:lnTo>
                    <a:pt x="0" y="327406"/>
                  </a:lnTo>
                  <a:lnTo>
                    <a:pt x="0" y="81788"/>
                  </a:lnTo>
                  <a:lnTo>
                    <a:pt x="174879" y="81788"/>
                  </a:lnTo>
                  <a:lnTo>
                    <a:pt x="174879" y="0"/>
                  </a:lnTo>
                  <a:close/>
                </a:path>
              </a:pathLst>
            </a:custGeom>
            <a:ln w="0" cap="flat">
              <a:miter lim="127000"/>
            </a:ln>
            <a:scene3d>
              <a:camera prst="orthographicFront"/>
              <a:lightRig rig="threePt" dir="t"/>
            </a:scene3d>
            <a:sp3d>
              <a:bevelT/>
            </a:sp3d>
          </p:spPr>
          <p:style>
            <a:lnRef idx="0">
              <a:srgbClr val="000000">
                <a:alpha val="0"/>
              </a:srgbClr>
            </a:lnRef>
            <a:fillRef idx="1">
              <a:srgbClr val="AAAAAA"/>
            </a:fillRef>
            <a:effectRef idx="0">
              <a:scrgbClr r="0" g="0" b="0"/>
            </a:effectRef>
            <a:fontRef idx="none"/>
          </p:style>
          <p:txBody>
            <a:bodyPr/>
            <a:lstStyle/>
            <a:p>
              <a:endParaRPr lang="en-IN" sz="1200" b="1">
                <a:latin typeface="Times New Roman" panose="02020603050405020304" pitchFamily="18" charset="0"/>
                <a:cs typeface="Times New Roman" panose="02020603050405020304" pitchFamily="18" charset="0"/>
              </a:endParaRPr>
            </a:p>
          </p:txBody>
        </p:sp>
        <p:sp>
          <p:nvSpPr>
            <p:cNvPr id="28" name="Shape 859">
              <a:extLst>
                <a:ext uri="{FF2B5EF4-FFF2-40B4-BE49-F238E27FC236}">
                  <a16:creationId xmlns:a16="http://schemas.microsoft.com/office/drawing/2014/main" id="{461C2959-FBF8-755F-9B26-66EA9C04814C}"/>
                </a:ext>
              </a:extLst>
            </p:cNvPr>
            <p:cNvSpPr/>
            <p:nvPr/>
          </p:nvSpPr>
          <p:spPr>
            <a:xfrm>
              <a:off x="2310511" y="3300603"/>
              <a:ext cx="1650365" cy="990219"/>
            </a:xfrm>
            <a:custGeom>
              <a:avLst/>
              <a:gdLst/>
              <a:ahLst/>
              <a:cxnLst/>
              <a:rect l="0" t="0" r="0" b="0"/>
              <a:pathLst>
                <a:path w="1650365" h="990219">
                  <a:moveTo>
                    <a:pt x="0" y="99060"/>
                  </a:moveTo>
                  <a:cubicBezTo>
                    <a:pt x="0" y="44450"/>
                    <a:pt x="44323" y="0"/>
                    <a:pt x="99060" y="0"/>
                  </a:cubicBezTo>
                  <a:lnTo>
                    <a:pt x="1551305" y="0"/>
                  </a:lnTo>
                  <a:cubicBezTo>
                    <a:pt x="1606042" y="0"/>
                    <a:pt x="1650365" y="44450"/>
                    <a:pt x="1650365" y="99060"/>
                  </a:cubicBezTo>
                  <a:lnTo>
                    <a:pt x="1650365" y="891286"/>
                  </a:lnTo>
                  <a:cubicBezTo>
                    <a:pt x="1650365" y="945896"/>
                    <a:pt x="1606042" y="990219"/>
                    <a:pt x="1551305" y="990219"/>
                  </a:cubicBezTo>
                  <a:lnTo>
                    <a:pt x="99060" y="990219"/>
                  </a:lnTo>
                  <a:cubicBezTo>
                    <a:pt x="44323" y="990219"/>
                    <a:pt x="0" y="945896"/>
                    <a:pt x="0" y="891286"/>
                  </a:cubicBezTo>
                  <a:close/>
                </a:path>
              </a:pathLst>
            </a:custGeom>
            <a:ln w="12700" cap="flat">
              <a:miter lim="127000"/>
            </a:ln>
            <a:scene3d>
              <a:camera prst="orthographicFront"/>
              <a:lightRig rig="threePt" dir="t"/>
            </a:scene3d>
            <a:sp3d>
              <a:bevelT/>
            </a:sp3d>
          </p:spPr>
          <p:style>
            <a:lnRef idx="1">
              <a:srgbClr val="000000"/>
            </a:lnRef>
            <a:fillRef idx="0">
              <a:srgbClr val="000000">
                <a:alpha val="0"/>
              </a:srgbClr>
            </a:fillRef>
            <a:effectRef idx="0">
              <a:scrgbClr r="0" g="0" b="0"/>
            </a:effectRef>
            <a:fontRef idx="none"/>
          </p:style>
          <p:txBody>
            <a:bodyPr/>
            <a:lstStyle/>
            <a:p>
              <a:endParaRPr lang="en-IN" sz="1200" b="1">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50AB95C7-8040-5296-5C6A-52B4ECFF65FF}"/>
                </a:ext>
              </a:extLst>
            </p:cNvPr>
            <p:cNvSpPr/>
            <p:nvPr/>
          </p:nvSpPr>
          <p:spPr>
            <a:xfrm>
              <a:off x="2405826" y="3630425"/>
              <a:ext cx="1588277" cy="206453"/>
            </a:xfrm>
            <a:prstGeom prst="rect">
              <a:avLst/>
            </a:prstGeom>
            <a:ln>
              <a:noFill/>
            </a:ln>
            <a:scene3d>
              <a:camera prst="orthographicFront"/>
              <a:lightRig rig="threePt" dir="t"/>
            </a:scene3d>
            <a:sp3d>
              <a:bevelT/>
            </a:sp3d>
          </p:spPr>
          <p:txBody>
            <a:bodyPr vert="horz" lIns="0" tIns="0" rIns="0" bIns="0" rtlCol="0">
              <a:noAutofit/>
            </a:bodyPr>
            <a:lstStyle/>
            <a:p>
              <a:pPr>
                <a:lnSpc>
                  <a:spcPct val="107000"/>
                </a:lnSpc>
                <a:spcAft>
                  <a:spcPts val="80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Testing and accuracy  </a:t>
              </a:r>
            </a:p>
          </p:txBody>
        </p:sp>
        <p:sp>
          <p:nvSpPr>
            <p:cNvPr id="30" name="Rectangle 29">
              <a:extLst>
                <a:ext uri="{FF2B5EF4-FFF2-40B4-BE49-F238E27FC236}">
                  <a16:creationId xmlns:a16="http://schemas.microsoft.com/office/drawing/2014/main" id="{5BD2387E-A9AE-732F-B30E-91E04DC8B1A2}"/>
                </a:ext>
              </a:extLst>
            </p:cNvPr>
            <p:cNvSpPr/>
            <p:nvPr/>
          </p:nvSpPr>
          <p:spPr>
            <a:xfrm>
              <a:off x="2737410" y="3808483"/>
              <a:ext cx="726211" cy="219750"/>
            </a:xfrm>
            <a:prstGeom prst="rect">
              <a:avLst/>
            </a:prstGeom>
            <a:ln>
              <a:noFill/>
            </a:ln>
            <a:scene3d>
              <a:camera prst="orthographicFront"/>
              <a:lightRig rig="threePt" dir="t"/>
            </a:scene3d>
            <a:sp3d>
              <a:bevelT/>
            </a:sp3d>
          </p:spPr>
          <p:txBody>
            <a:bodyPr vert="horz" lIns="0" tIns="0" rIns="0" bIns="0" rtlCol="0">
              <a:noAutofit/>
            </a:bodyPr>
            <a:lstStyle/>
            <a:p>
              <a:pPr>
                <a:lnSpc>
                  <a:spcPct val="107000"/>
                </a:lnSpc>
                <a:spcAft>
                  <a:spcPts val="80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 of model</a:t>
              </a:r>
            </a:p>
          </p:txBody>
        </p:sp>
        <p:sp>
          <p:nvSpPr>
            <p:cNvPr id="31" name="Shape 863">
              <a:extLst>
                <a:ext uri="{FF2B5EF4-FFF2-40B4-BE49-F238E27FC236}">
                  <a16:creationId xmlns:a16="http://schemas.microsoft.com/office/drawing/2014/main" id="{6F7D07CE-B9FA-FC9B-D11D-0BDBCD3683F1}"/>
                </a:ext>
              </a:extLst>
            </p:cNvPr>
            <p:cNvSpPr/>
            <p:nvPr/>
          </p:nvSpPr>
          <p:spPr>
            <a:xfrm>
              <a:off x="2931033" y="4436110"/>
              <a:ext cx="409321" cy="349885"/>
            </a:xfrm>
            <a:custGeom>
              <a:avLst/>
              <a:gdLst/>
              <a:ahLst/>
              <a:cxnLst/>
              <a:rect l="0" t="0" r="0" b="0"/>
              <a:pathLst>
                <a:path w="409321" h="349885">
                  <a:moveTo>
                    <a:pt x="81915" y="0"/>
                  </a:moveTo>
                  <a:lnTo>
                    <a:pt x="327406" y="0"/>
                  </a:lnTo>
                  <a:lnTo>
                    <a:pt x="327406" y="174879"/>
                  </a:lnTo>
                  <a:lnTo>
                    <a:pt x="409321" y="174879"/>
                  </a:lnTo>
                  <a:lnTo>
                    <a:pt x="204597" y="349885"/>
                  </a:lnTo>
                  <a:lnTo>
                    <a:pt x="0" y="174879"/>
                  </a:lnTo>
                  <a:lnTo>
                    <a:pt x="81915" y="174879"/>
                  </a:lnTo>
                  <a:lnTo>
                    <a:pt x="81915" y="0"/>
                  </a:lnTo>
                  <a:close/>
                </a:path>
              </a:pathLst>
            </a:custGeom>
            <a:ln w="0" cap="flat">
              <a:miter lim="127000"/>
            </a:ln>
            <a:scene3d>
              <a:camera prst="orthographicFront"/>
              <a:lightRig rig="threePt" dir="t"/>
            </a:scene3d>
            <a:sp3d>
              <a:bevelT/>
            </a:sp3d>
          </p:spPr>
          <p:style>
            <a:lnRef idx="0">
              <a:srgbClr val="000000">
                <a:alpha val="0"/>
              </a:srgbClr>
            </a:lnRef>
            <a:fillRef idx="1">
              <a:srgbClr val="AAAAAA"/>
            </a:fillRef>
            <a:effectRef idx="0">
              <a:scrgbClr r="0" g="0" b="0"/>
            </a:effectRef>
            <a:fontRef idx="none"/>
          </p:style>
          <p:txBody>
            <a:bodyPr/>
            <a:lstStyle/>
            <a:p>
              <a:endParaRPr lang="en-IN" sz="1200" b="1">
                <a:latin typeface="Times New Roman" panose="02020603050405020304" pitchFamily="18" charset="0"/>
                <a:cs typeface="Times New Roman" panose="02020603050405020304" pitchFamily="18" charset="0"/>
              </a:endParaRPr>
            </a:p>
          </p:txBody>
        </p:sp>
        <p:sp>
          <p:nvSpPr>
            <p:cNvPr id="32" name="Shape 865">
              <a:extLst>
                <a:ext uri="{FF2B5EF4-FFF2-40B4-BE49-F238E27FC236}">
                  <a16:creationId xmlns:a16="http://schemas.microsoft.com/office/drawing/2014/main" id="{9E5213AC-1177-1B6A-42CA-98BA8F2A11FD}"/>
                </a:ext>
              </a:extLst>
            </p:cNvPr>
            <p:cNvSpPr/>
            <p:nvPr/>
          </p:nvSpPr>
          <p:spPr>
            <a:xfrm>
              <a:off x="2310511" y="4950968"/>
              <a:ext cx="1650365" cy="990219"/>
            </a:xfrm>
            <a:custGeom>
              <a:avLst/>
              <a:gdLst/>
              <a:ahLst/>
              <a:cxnLst/>
              <a:rect l="0" t="0" r="0" b="0"/>
              <a:pathLst>
                <a:path w="1650365" h="990219">
                  <a:moveTo>
                    <a:pt x="0" y="99060"/>
                  </a:moveTo>
                  <a:cubicBezTo>
                    <a:pt x="0" y="44324"/>
                    <a:pt x="44323" y="0"/>
                    <a:pt x="99060" y="0"/>
                  </a:cubicBezTo>
                  <a:lnTo>
                    <a:pt x="1551305" y="0"/>
                  </a:lnTo>
                  <a:cubicBezTo>
                    <a:pt x="1606042" y="0"/>
                    <a:pt x="1650365" y="44324"/>
                    <a:pt x="1650365" y="99060"/>
                  </a:cubicBezTo>
                  <a:lnTo>
                    <a:pt x="1650365" y="891159"/>
                  </a:lnTo>
                  <a:cubicBezTo>
                    <a:pt x="1650365" y="945897"/>
                    <a:pt x="1606042" y="990219"/>
                    <a:pt x="1551305" y="990219"/>
                  </a:cubicBezTo>
                  <a:lnTo>
                    <a:pt x="99060" y="990219"/>
                  </a:lnTo>
                  <a:cubicBezTo>
                    <a:pt x="44323" y="990219"/>
                    <a:pt x="0" y="945897"/>
                    <a:pt x="0" y="891159"/>
                  </a:cubicBezTo>
                  <a:close/>
                </a:path>
              </a:pathLst>
            </a:custGeom>
            <a:ln w="12700" cap="flat">
              <a:miter lim="127000"/>
            </a:ln>
            <a:scene3d>
              <a:camera prst="orthographicFront"/>
              <a:lightRig rig="threePt" dir="t"/>
            </a:scene3d>
            <a:sp3d>
              <a:bevelT/>
            </a:sp3d>
          </p:spPr>
          <p:style>
            <a:lnRef idx="1">
              <a:srgbClr val="000000"/>
            </a:lnRef>
            <a:fillRef idx="0">
              <a:srgbClr val="000000">
                <a:alpha val="0"/>
              </a:srgbClr>
            </a:fillRef>
            <a:effectRef idx="0">
              <a:scrgbClr r="0" g="0" b="0"/>
            </a:effectRef>
            <a:fontRef idx="none"/>
          </p:style>
          <p:txBody>
            <a:bodyPr/>
            <a:lstStyle/>
            <a:p>
              <a:endParaRPr lang="en-IN" sz="1200" b="1">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DCA09B1D-E463-1E83-27AD-26BF7798D628}"/>
                </a:ext>
              </a:extLst>
            </p:cNvPr>
            <p:cNvSpPr/>
            <p:nvPr/>
          </p:nvSpPr>
          <p:spPr>
            <a:xfrm>
              <a:off x="2393975" y="5228218"/>
              <a:ext cx="1722881" cy="206453"/>
            </a:xfrm>
            <a:prstGeom prst="rect">
              <a:avLst/>
            </a:prstGeom>
            <a:ln>
              <a:noFill/>
            </a:ln>
            <a:scene3d>
              <a:camera prst="orthographicFront"/>
              <a:lightRig rig="threePt" dir="t"/>
            </a:scene3d>
            <a:sp3d>
              <a:bevelT/>
            </a:sp3d>
          </p:spPr>
          <p:txBody>
            <a:bodyPr vert="horz" lIns="0" tIns="0" rIns="0" bIns="0" rtlCol="0">
              <a:noAutofit/>
            </a:bodyPr>
            <a:lstStyle/>
            <a:p>
              <a:pPr>
                <a:lnSpc>
                  <a:spcPct val="107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Choose a model and </a:t>
              </a:r>
            </a:p>
          </p:txBody>
        </p:sp>
        <p:sp>
          <p:nvSpPr>
            <p:cNvPr id="34" name="Rectangle 33">
              <a:extLst>
                <a:ext uri="{FF2B5EF4-FFF2-40B4-BE49-F238E27FC236}">
                  <a16:creationId xmlns:a16="http://schemas.microsoft.com/office/drawing/2014/main" id="{3037ACD1-D146-89EB-6BCD-C58AC7755CF7}"/>
                </a:ext>
              </a:extLst>
            </p:cNvPr>
            <p:cNvSpPr/>
            <p:nvPr/>
          </p:nvSpPr>
          <p:spPr>
            <a:xfrm>
              <a:off x="2405828" y="5459603"/>
              <a:ext cx="1691465" cy="206453"/>
            </a:xfrm>
            <a:prstGeom prst="rect">
              <a:avLst/>
            </a:prstGeom>
            <a:ln>
              <a:noFill/>
            </a:ln>
            <a:scene3d>
              <a:camera prst="orthographicFront"/>
              <a:lightRig rig="threePt" dir="t"/>
            </a:scene3d>
            <a:sp3d>
              <a:bevelT/>
            </a:sp3d>
          </p:spPr>
          <p:txBody>
            <a:bodyPr vert="horz" lIns="0" tIns="0" rIns="0" bIns="0" rtlCol="0">
              <a:noAutofit/>
            </a:bodyPr>
            <a:lstStyle/>
            <a:p>
              <a:pPr>
                <a:lnSpc>
                  <a:spcPct val="107000"/>
                </a:lnSpc>
                <a:spcAft>
                  <a:spcPts val="80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tune the parameters</a:t>
              </a:r>
            </a:p>
          </p:txBody>
        </p:sp>
      </p:grpSp>
      <p:sp>
        <p:nvSpPr>
          <p:cNvPr id="35" name="TextBox 34">
            <a:extLst>
              <a:ext uri="{FF2B5EF4-FFF2-40B4-BE49-F238E27FC236}">
                <a16:creationId xmlns:a16="http://schemas.microsoft.com/office/drawing/2014/main" id="{6C6BFBCE-F14D-A16E-4578-6F5562B3790C}"/>
              </a:ext>
            </a:extLst>
          </p:cNvPr>
          <p:cNvSpPr txBox="1"/>
          <p:nvPr/>
        </p:nvSpPr>
        <p:spPr>
          <a:xfrm>
            <a:off x="3789485" y="4863114"/>
            <a:ext cx="446853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2: Block diagram of Iris Flower Classifier</a:t>
            </a:r>
          </a:p>
        </p:txBody>
      </p:sp>
      <p:sp>
        <p:nvSpPr>
          <p:cNvPr id="37" name="TextBox 36">
            <a:extLst>
              <a:ext uri="{FF2B5EF4-FFF2-40B4-BE49-F238E27FC236}">
                <a16:creationId xmlns:a16="http://schemas.microsoft.com/office/drawing/2014/main" id="{2CD18CCB-91A5-963C-CB1D-0E8E1001E5F0}"/>
              </a:ext>
            </a:extLst>
          </p:cNvPr>
          <p:cNvSpPr txBox="1"/>
          <p:nvPr/>
        </p:nvSpPr>
        <p:spPr>
          <a:xfrm>
            <a:off x="1096532" y="5623489"/>
            <a:ext cx="10169747" cy="376193"/>
          </a:xfrm>
          <a:prstGeom prst="rect">
            <a:avLst/>
          </a:prstGeom>
          <a:noFill/>
        </p:spPr>
        <p:txBody>
          <a:bodyPr wrap="square">
            <a:spAutoFit/>
          </a:bodyPr>
          <a:lstStyle/>
          <a:p>
            <a:pPr algn="ctr">
              <a:lnSpc>
                <a:spcPct val="108000"/>
              </a:lnSpc>
              <a:spcAft>
                <a:spcPts val="1435"/>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Above block diagram is showing the step-by-step process to predict iris flower species.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741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{3D9886F3-D36F-4B14-8849-67C81F6F2E51}tf11531919_win32</Template>
  <TotalTime>229</TotalTime>
  <Words>1275</Words>
  <Application>Microsoft Office PowerPoint</Application>
  <PresentationFormat>Widescreen</PresentationFormat>
  <Paragraphs>152</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Avenir Next LT Pro</vt:lpstr>
      <vt:lpstr>Avenir Next LT Pro Light</vt:lpstr>
      <vt:lpstr>Calibri</vt:lpstr>
      <vt:lpstr>Garamond</vt:lpstr>
      <vt:lpstr>Times New Roman</vt:lpstr>
      <vt:lpstr>Wingdings</vt:lpstr>
      <vt:lpstr>SavonVTI</vt:lpstr>
      <vt:lpstr>PowerPoint Presentation</vt:lpstr>
      <vt:lpstr>Contents</vt:lpstr>
      <vt:lpstr>1. Abstract</vt:lpstr>
      <vt:lpstr>2. Introduction</vt:lpstr>
      <vt:lpstr>3. About the Company</vt:lpstr>
      <vt:lpstr>4. Company Certificate</vt:lpstr>
      <vt:lpstr>5. Problem Statement</vt:lpstr>
      <vt:lpstr>6. Methodology</vt:lpstr>
      <vt:lpstr>6.1 Block Diagram</vt:lpstr>
      <vt:lpstr>7. Screenshots</vt:lpstr>
      <vt:lpstr>7.2 Data Analysis</vt:lpstr>
      <vt:lpstr>7.3 Data Visualization</vt:lpstr>
      <vt:lpstr>Contd..</vt:lpstr>
      <vt:lpstr>7.4 Training the model</vt:lpstr>
      <vt:lpstr>7.4 Prediction of Data</vt:lpstr>
      <vt:lpstr>7.5 Accuracy of  Models</vt:lpstr>
      <vt:lpstr>8.Results and Discussion</vt:lpstr>
      <vt:lpstr>9. Conclusion</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 V Disha</dc:creator>
  <cp:lastModifiedBy>B V Disha</cp:lastModifiedBy>
  <cp:revision>1</cp:revision>
  <dcterms:created xsi:type="dcterms:W3CDTF">2024-04-21T07:10:17Z</dcterms:created>
  <dcterms:modified xsi:type="dcterms:W3CDTF">2024-04-21T13:07:57Z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