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58" r:id="rId8"/>
    <p:sldId id="257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061005A-3F26-BE4B-9843-C848B22454DF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24858E8-A501-9D41-8606-36BA4700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aroo.com/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dillonmyrick/bike-store-sample-databa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3F6-314C-6238-5589-8531500A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106" y="2543175"/>
            <a:ext cx="10491788" cy="885825"/>
          </a:xfrm>
        </p:spPr>
        <p:txBody>
          <a:bodyPr>
            <a:normAutofit fontScale="90000"/>
          </a:bodyPr>
          <a:lstStyle/>
          <a:p>
            <a:r>
              <a:rPr lang="en-US" dirty="0"/>
              <a:t>Bike 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1EB77-41E7-406E-47CD-4893513B2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dirty="0"/>
              <a:t>TERRA BIKES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E9E3-A343-A8E5-662B-FB691745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27001"/>
            <a:ext cx="3529013" cy="1176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1BE0D-BB3F-8520-69D3-1606D148EDE7}"/>
              </a:ext>
            </a:extLst>
          </p:cNvPr>
          <p:cNvSpPr txBox="1"/>
          <p:nvPr/>
        </p:nvSpPr>
        <p:spPr>
          <a:xfrm>
            <a:off x="9560718" y="5643563"/>
            <a:ext cx="221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SQL Weavers</a:t>
            </a:r>
          </a:p>
        </p:txBody>
      </p:sp>
    </p:spTree>
    <p:extLst>
      <p:ext uri="{BB962C8B-B14F-4D97-AF65-F5344CB8AC3E}">
        <p14:creationId xmlns:p14="http://schemas.microsoft.com/office/powerpoint/2010/main" val="337719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C0B-4C95-FEE4-85F6-E6A21165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73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ANALYTICAL DATABASE STAR SCHEMA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2E12525-26C1-2382-358C-B3CFBB66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78" y="885826"/>
            <a:ext cx="10240422" cy="5821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053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8D33-060D-60F4-03FF-270B914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3B51-E1BE-061A-108E-554E5004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Operational Database: We have queried on the workbench to insert the data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Analytical Database: Stored procedure is used to refresh or extract the data from operational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01812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316D-9F01-DFA4-E744-54F2F46C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4932-38A2-7431-6040-D535D84D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7305"/>
            <a:ext cx="10515600" cy="1183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Our goal is to provide a solution that optimizes store operations, analyses sales trends, and supports decision-making for bike retailers.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7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157B-78E9-3D22-3958-C1778E0C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900E-D0B6-FA6C-0146-2293A105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2"/>
            <a:ext cx="11149013" cy="536098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Operational Database: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Comprehensive solution for bike store operations and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Addresses day-to-day operational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Empowers customers to place orders, submit feedback, and register complaints.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Enables efficient order processing and complaint resolution for employees.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Analytical Database: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Provides managers with insightful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Offers in-depth insights into sales performance and employee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Examines trends over various time intervals and region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Facilitates data-driven decision-making and strategic choices for store optimization.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734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2FE-230A-6BF1-0C54-0E04471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5EEAC-261C-1231-B4BF-9EFE023C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85900"/>
            <a:ext cx="11572875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r>
              <a:rPr lang="en-US" dirty="0">
                <a:solidFill>
                  <a:schemeClr val="bg1"/>
                </a:solidFill>
              </a:rPr>
              <a:t>US Cities Name: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simplemaps.com</a:t>
            </a:r>
            <a:r>
              <a:rPr lang="en-US" dirty="0">
                <a:solidFill>
                  <a:schemeClr val="bg1"/>
                </a:solidFill>
                <a:hlinkClick r:id="rId2"/>
              </a:rPr>
              <a:t>/data/us-cities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Mockaroo: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www.mockaroo.com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Kaggle: 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https://www.kaggle.com/datasets/dillonmyrick/bike-store-sample-database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54C-92A6-DB3D-56E8-EA6B8E96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7108-0827-3BA5-B265-BF1034C5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968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Tools Used: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Python,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for coding (IDE), </a:t>
            </a:r>
            <a:r>
              <a:rPr lang="en-US" dirty="0" err="1">
                <a:solidFill>
                  <a:schemeClr val="bg1"/>
                </a:solidFill>
              </a:rPr>
              <a:t>PyQT</a:t>
            </a:r>
            <a:r>
              <a:rPr lang="en-US" dirty="0">
                <a:solidFill>
                  <a:schemeClr val="bg1"/>
                </a:solidFill>
              </a:rPr>
              <a:t>, MySQL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Python Libraries  and SQL queries: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Numpy, pandas, </a:t>
            </a:r>
            <a:r>
              <a:rPr lang="en-US" dirty="0" err="1">
                <a:solidFill>
                  <a:schemeClr val="bg1"/>
                </a:solidFill>
              </a:rPr>
              <a:t>PyQT</a:t>
            </a:r>
            <a:r>
              <a:rPr lang="en-US" dirty="0">
                <a:solidFill>
                  <a:schemeClr val="bg1"/>
                </a:solidFill>
              </a:rPr>
              <a:t>, Matplotlib, Seaborn, smtp library for email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-python connector</a:t>
            </a:r>
          </a:p>
        </p:txBody>
      </p:sp>
    </p:spTree>
    <p:extLst>
      <p:ext uri="{BB962C8B-B14F-4D97-AF65-F5344CB8AC3E}">
        <p14:creationId xmlns:p14="http://schemas.microsoft.com/office/powerpoint/2010/main" val="425817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7CC-1F40-0557-702B-C393FCD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342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OPERATIONAL MODULE​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F959-AB92-6209-21C4-0F23B909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85888"/>
            <a:ext cx="11020425" cy="52720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Interaction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Customers register and log in to the system.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Seamless process for submitting feedback, placing orders, and registering complaints against bike store services or products. </a:t>
            </a:r>
          </a:p>
          <a:p>
            <a:r>
              <a:rPr lang="en-US" b="1" dirty="0">
                <a:solidFill>
                  <a:schemeClr val="bg1"/>
                </a:solidFill>
              </a:rPr>
              <a:t>Grievance Filing Process: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a grievance is lodged, customers provide essential details.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Information includes product type and specific issues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 and Tracking: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Generates a unique order_ID for each transaction, serving as a reference for tracking the status of orders and grievance.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User-Friendly Interface: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Easy-to-navigate system for customers to track the progress of their orders and complaints in real-time.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Enhances transparency and customer satisfaction within the bike store operational module.</a:t>
            </a:r>
          </a:p>
        </p:txBody>
      </p:sp>
    </p:spTree>
    <p:extLst>
      <p:ext uri="{BB962C8B-B14F-4D97-AF65-F5344CB8AC3E}">
        <p14:creationId xmlns:p14="http://schemas.microsoft.com/office/powerpoint/2010/main" val="29370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F22-F775-32C7-F1E6-FFC3EC8C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64" y="1"/>
            <a:ext cx="7000874" cy="7810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 </a:t>
            </a:r>
            <a:r>
              <a:rPr lang="en-US" sz="40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Picture 3" descr="A group of white ovals with black background&#10;&#10;Description automatically generated">
            <a:extLst>
              <a:ext uri="{FF2B5EF4-FFF2-40B4-BE49-F238E27FC236}">
                <a16:creationId xmlns:a16="http://schemas.microsoft.com/office/drawing/2014/main" id="{FD50B9BA-F0B4-DD2B-3264-C0ACAA692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1051"/>
            <a:ext cx="12153900" cy="667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04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9A5AB-5021-F62F-0C24-BB16DB4A3C7F}"/>
              </a:ext>
            </a:extLst>
          </p:cNvPr>
          <p:cNvSpPr txBox="1"/>
          <p:nvPr/>
        </p:nvSpPr>
        <p:spPr>
          <a:xfrm>
            <a:off x="4035692" y="100013"/>
            <a:ext cx="4120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RELATIONAL SCHEMA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E43BEB-5F07-BE10-0718-7B8635C6B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7" y="608899"/>
            <a:ext cx="11915343" cy="6149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93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D64A-9E2E-971F-9F52-7B9C9D4A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ANALYTICAL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C2F8-26D2-1480-0465-996FFFAF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1614487"/>
            <a:ext cx="11415712" cy="3629025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Data Analysis and Integration: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Analyses data from operational module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Integration of diverse datasets to gain comprehensive insights into bike store performance.</a:t>
            </a:r>
          </a:p>
          <a:p>
            <a:pPr lvl="1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Dashboard Insights: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Dynamic dashboard providing a holistic view of company performance, product metrics, sales trends.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We can also see employee performance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performance comparisons</a:t>
            </a:r>
          </a:p>
        </p:txBody>
      </p:sp>
    </p:spTree>
    <p:extLst>
      <p:ext uri="{BB962C8B-B14F-4D97-AF65-F5344CB8AC3E}">
        <p14:creationId xmlns:p14="http://schemas.microsoft.com/office/powerpoint/2010/main" val="332109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402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Bike Store Management System</vt:lpstr>
      <vt:lpstr>MOTIVATION</vt:lpstr>
      <vt:lpstr>ABOUT PROJECT</vt:lpstr>
      <vt:lpstr>Data Sources</vt:lpstr>
      <vt:lpstr>APPLICATION DESIGN</vt:lpstr>
      <vt:lpstr>OPERATIONAL MODULE​</vt:lpstr>
      <vt:lpstr>ER DIAGRAM</vt:lpstr>
      <vt:lpstr>PowerPoint Presentation</vt:lpstr>
      <vt:lpstr>ANALYTICAL MODULE</vt:lpstr>
      <vt:lpstr>ANALYTICAL DATABASE STAR SCHEMA</vt:lpstr>
      <vt:lpstr>ETL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Store Management System</dc:title>
  <dc:creator>Gaurav Sharma</dc:creator>
  <cp:lastModifiedBy>Gaurav Sharma</cp:lastModifiedBy>
  <cp:revision>5</cp:revision>
  <dcterms:created xsi:type="dcterms:W3CDTF">2023-12-04T01:51:33Z</dcterms:created>
  <dcterms:modified xsi:type="dcterms:W3CDTF">2023-12-05T00:35:23Z</dcterms:modified>
</cp:coreProperties>
</file>