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762000"/>
            <a:ext cx="59664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5" dirty="0">
                <a:latin typeface="Arial"/>
                <a:cs typeface="Arial"/>
              </a:rPr>
              <a:t> </a:t>
            </a:r>
            <a:r>
              <a:rPr lang="en-US" spc="-215" dirty="0" smtClean="0">
                <a:latin typeface="Arial"/>
                <a:cs typeface="Arial"/>
              </a:rPr>
              <a:t>Make My Trip Analysis</a:t>
            </a:r>
            <a:endParaRPr spc="-3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587" y="4627626"/>
            <a:ext cx="4420413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 smtClean="0">
                <a:latin typeface="Trebuchet MS"/>
                <a:cs typeface="Trebuchet MS"/>
              </a:rPr>
              <a:t>Name:</a:t>
            </a:r>
            <a:r>
              <a:rPr sz="2800" spc="-470" dirty="0" smtClean="0">
                <a:latin typeface="Trebuchet MS"/>
                <a:cs typeface="Trebuchet MS"/>
              </a:rPr>
              <a:t> </a:t>
            </a:r>
            <a:r>
              <a:rPr lang="en-US" sz="2800" spc="-155" dirty="0" err="1" smtClean="0">
                <a:latin typeface="Trebuchet MS"/>
                <a:cs typeface="Trebuchet MS"/>
              </a:rPr>
              <a:t>Kavana</a:t>
            </a:r>
            <a:r>
              <a:rPr lang="en-US" sz="2800" spc="-155" dirty="0" smtClean="0">
                <a:latin typeface="Trebuchet MS"/>
                <a:cs typeface="Trebuchet MS"/>
              </a:rPr>
              <a:t>  </a:t>
            </a:r>
            <a:r>
              <a:rPr sz="2800" spc="-60" dirty="0" err="1" smtClean="0">
                <a:latin typeface="Trebuchet MS"/>
                <a:cs typeface="Trebuchet MS"/>
              </a:rPr>
              <a:t>Department:MCA</a:t>
            </a:r>
            <a:r>
              <a:rPr sz="2800" spc="20" dirty="0" smtClean="0">
                <a:latin typeface="Trebuchet MS"/>
                <a:cs typeface="Trebuchet MS"/>
              </a:rPr>
              <a:t> </a:t>
            </a:r>
            <a:r>
              <a:rPr sz="2800" spc="-10" dirty="0" smtClean="0">
                <a:latin typeface="Trebuchet MS"/>
                <a:cs typeface="Trebuchet MS"/>
              </a:rPr>
              <a:t>(BCU) </a:t>
            </a:r>
            <a:r>
              <a:rPr sz="2800" spc="-10" dirty="0" err="1" smtClean="0">
                <a:latin typeface="Trebuchet MS"/>
                <a:cs typeface="Trebuchet MS"/>
              </a:rPr>
              <a:t>Semester:Third</a:t>
            </a:r>
            <a:endParaRPr sz="2800" spc="-1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35" dirty="0" smtClean="0">
                <a:latin typeface="Trebuchet MS"/>
                <a:cs typeface="Trebuchet MS"/>
              </a:rPr>
              <a:t>USN:</a:t>
            </a:r>
            <a:r>
              <a:rPr sz="2800" spc="-300" dirty="0" smtClean="0">
                <a:latin typeface="Trebuchet MS"/>
                <a:cs typeface="Trebuchet MS"/>
              </a:rPr>
              <a:t> </a:t>
            </a:r>
            <a:r>
              <a:rPr sz="2800" spc="-10" dirty="0" smtClean="0">
                <a:latin typeface="Trebuchet MS"/>
                <a:cs typeface="Trebuchet MS"/>
              </a:rPr>
              <a:t>P18BR23S1260</a:t>
            </a:r>
            <a:r>
              <a:rPr lang="en-US" sz="2800" spc="-10" dirty="0" smtClean="0">
                <a:latin typeface="Trebuchet MS"/>
                <a:cs typeface="Trebuchet MS"/>
              </a:rPr>
              <a:t>03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393953"/>
            <a:ext cx="38100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sz="3200" spc="-165" dirty="0">
                <a:latin typeface="Trebuchet MS"/>
                <a:cs typeface="Trebuchet MS"/>
              </a:rPr>
              <a:t>Title</a:t>
            </a:r>
            <a:r>
              <a:rPr sz="3200" spc="-3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65" dirty="0">
                <a:latin typeface="Trebuchet MS"/>
                <a:cs typeface="Trebuchet MS"/>
              </a:rPr>
              <a:t>Problem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25" dirty="0">
                <a:latin typeface="Trebuchet MS"/>
                <a:cs typeface="Trebuchet MS"/>
              </a:rPr>
              <a:t>Proposed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6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Output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1100201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8636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-80" dirty="0" smtClean="0">
                <a:latin typeface="Times New Roman"/>
                <a:cs typeface="Times New Roman"/>
              </a:rPr>
              <a:t>Make my</a:t>
            </a:r>
            <a:r>
              <a:rPr sz="2800" spc="-5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uncover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trends,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insights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enhance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user </a:t>
            </a:r>
            <a:r>
              <a:rPr sz="2800" spc="-10" dirty="0">
                <a:latin typeface="Times New Roman"/>
                <a:cs typeface="Times New Roman"/>
              </a:rPr>
              <a:t>experience.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9685" marR="554990" indent="-8890">
              <a:lnSpc>
                <a:spcPct val="100000"/>
              </a:lnSpc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times, </a:t>
            </a:r>
            <a:r>
              <a:rPr sz="2800" dirty="0">
                <a:latin typeface="Times New Roman"/>
                <a:cs typeface="Times New Roman"/>
              </a:rPr>
              <a:t>geographical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distributions,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structures.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489584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9584" algn="l"/>
              </a:tabLst>
            </a:pPr>
            <a:r>
              <a:rPr sz="2800" spc="-130" dirty="0">
                <a:latin typeface="Times New Roman"/>
                <a:cs typeface="Times New Roman"/>
              </a:rPr>
              <a:t>Steps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include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datapreprocessing,model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training,and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evaluation,followed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by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actionable </a:t>
            </a:r>
            <a:r>
              <a:rPr sz="2800" spc="-160" dirty="0">
                <a:latin typeface="Times New Roman"/>
                <a:cs typeface="Times New Roman"/>
              </a:rPr>
              <a:t>insights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for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business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decision-</a:t>
            </a:r>
            <a:r>
              <a:rPr sz="2800" spc="-10" dirty="0">
                <a:latin typeface="Times New Roman"/>
                <a:cs typeface="Times New Roman"/>
              </a:rPr>
              <a:t>making.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32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981200"/>
            <a:ext cx="11193780" cy="313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ride-</a:t>
            </a:r>
            <a:r>
              <a:rPr sz="2800" dirty="0">
                <a:latin typeface="Times New Roman"/>
                <a:cs typeface="Times New Roman"/>
              </a:rPr>
              <a:t>hailing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lang="en-US" sz="2800" spc="-90" dirty="0" smtClean="0">
                <a:latin typeface="Times New Roman"/>
                <a:cs typeface="Times New Roman"/>
              </a:rPr>
              <a:t>My Auto for trip</a:t>
            </a:r>
            <a:r>
              <a:rPr sz="2800" spc="-35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presents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challenges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optimizing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efficiency,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meeting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expectations,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ensuring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equitable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distribution.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spc="-10" dirty="0">
                <a:latin typeface="Times New Roman"/>
                <a:cs typeface="Times New Roman"/>
              </a:rPr>
              <a:t>Identifying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high-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locations.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"/>
            </a:pPr>
            <a:endParaRPr sz="2800" dirty="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dirty="0">
                <a:latin typeface="Times New Roman"/>
                <a:cs typeface="Times New Roman"/>
              </a:rPr>
              <a:t>Reducing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wait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allocation.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511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Proposed</a:t>
            </a:r>
            <a:r>
              <a:rPr sz="2800" spc="-165" dirty="0"/>
              <a:t> </a:t>
            </a:r>
            <a:r>
              <a:rPr sz="2800" spc="-10" dirty="0"/>
              <a:t>Solution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828800"/>
            <a:ext cx="10972800" cy="4389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/>
                <a:cs typeface="Times New Roman"/>
              </a:rPr>
              <a:t>Loading the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Dataset</a:t>
            </a:r>
            <a:r>
              <a:rPr spc="-40" dirty="0"/>
              <a:t>:Import</a:t>
            </a:r>
            <a:r>
              <a:rPr spc="-114" dirty="0"/>
              <a:t> </a:t>
            </a:r>
            <a:r>
              <a:rPr spc="-85" dirty="0"/>
              <a:t>andexplore</a:t>
            </a:r>
            <a:r>
              <a:rPr spc="-254" dirty="0"/>
              <a:t> </a:t>
            </a:r>
            <a:r>
              <a:rPr spc="-85" dirty="0"/>
              <a:t>thecustomer</a:t>
            </a:r>
            <a:r>
              <a:rPr spc="-185" dirty="0"/>
              <a:t> </a:t>
            </a:r>
            <a:r>
              <a:rPr spc="-85" dirty="0"/>
              <a:t>churn</a:t>
            </a:r>
            <a:r>
              <a:rPr spc="-265" dirty="0"/>
              <a:t> </a:t>
            </a:r>
            <a:r>
              <a:rPr spc="-60" dirty="0"/>
              <a:t>dataset.</a:t>
            </a: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b="1" spc="55" dirty="0">
                <a:latin typeface="Times New Roman"/>
                <a:cs typeface="Times New Roman"/>
              </a:rPr>
              <a:t>Data</a:t>
            </a:r>
            <a:r>
              <a:rPr b="1" spc="20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Pre-</a:t>
            </a:r>
            <a:r>
              <a:rPr b="1" spc="-10" dirty="0">
                <a:latin typeface="Times New Roman"/>
                <a:cs typeface="Times New Roman"/>
              </a:rPr>
              <a:t>processing</a:t>
            </a:r>
            <a:r>
              <a:rPr spc="-10" dirty="0"/>
              <a:t>:</a:t>
            </a:r>
          </a:p>
          <a:p>
            <a:pPr marL="355600" marR="2922905">
              <a:lnSpc>
                <a:spcPct val="141800"/>
              </a:lnSpc>
              <a:spcBef>
                <a:spcPts val="5"/>
              </a:spcBef>
            </a:pPr>
            <a:r>
              <a:rPr dirty="0">
                <a:latin typeface="Trebuchet MS"/>
                <a:cs typeface="Trebuchet MS"/>
              </a:rPr>
              <a:t>Handle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values. 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categorical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variables. 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imbalance.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30" dirty="0">
                <a:latin typeface="Times New Roman"/>
                <a:cs typeface="Times New Roman"/>
              </a:rPr>
              <a:t>Feature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Splitting</a:t>
            </a:r>
            <a:r>
              <a:rPr spc="-55" dirty="0"/>
              <a:t>:Divide</a:t>
            </a:r>
            <a:r>
              <a:rPr spc="-105" dirty="0"/>
              <a:t> </a:t>
            </a:r>
            <a:r>
              <a:rPr spc="-85" dirty="0"/>
              <a:t>thedatainto</a:t>
            </a:r>
            <a:r>
              <a:rPr spc="-254" dirty="0"/>
              <a:t> </a:t>
            </a:r>
            <a:r>
              <a:rPr spc="-45" dirty="0"/>
              <a:t>trainingandtestingsubsets.</a:t>
            </a:r>
          </a:p>
          <a:p>
            <a:pPr marL="354965" indent="-342265">
              <a:lnSpc>
                <a:spcPct val="100000"/>
              </a:lnSpc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40" dirty="0">
                <a:latin typeface="Times New Roman"/>
                <a:cs typeface="Times New Roman"/>
              </a:rPr>
              <a:t>ModelTraining</a:t>
            </a:r>
            <a:r>
              <a:rPr spc="-40" dirty="0"/>
              <a:t>:Use</a:t>
            </a:r>
            <a:r>
              <a:rPr spc="-10" dirty="0"/>
              <a:t> </a:t>
            </a:r>
            <a:r>
              <a:rPr spc="-114" dirty="0"/>
              <a:t>logisticregression</a:t>
            </a:r>
            <a:r>
              <a:rPr spc="-19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spc="-10" dirty="0"/>
              <a:t>trainthemodel.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65" dirty="0">
                <a:latin typeface="Times New Roman"/>
                <a:cs typeface="Times New Roman"/>
              </a:rPr>
              <a:t>Evaluation</a:t>
            </a:r>
            <a:r>
              <a:rPr spc="-65" dirty="0"/>
              <a:t>:Assess</a:t>
            </a:r>
            <a:r>
              <a:rPr spc="-75" dirty="0"/>
              <a:t> </a:t>
            </a:r>
            <a:r>
              <a:rPr spc="-114" dirty="0"/>
              <a:t>model</a:t>
            </a:r>
            <a:r>
              <a:rPr spc="-204" dirty="0"/>
              <a:t> </a:t>
            </a:r>
            <a:r>
              <a:rPr spc="-145" dirty="0"/>
              <a:t>performance</a:t>
            </a:r>
            <a:r>
              <a:rPr spc="-195" dirty="0"/>
              <a:t> </a:t>
            </a:r>
            <a:r>
              <a:rPr spc="-10" dirty="0"/>
              <a:t>using:</a:t>
            </a:r>
          </a:p>
          <a:p>
            <a:pPr marL="812165" lvl="1" indent="-342265">
              <a:lnSpc>
                <a:spcPct val="100000"/>
              </a:lnSpc>
              <a:spcBef>
                <a:spcPts val="100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55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 dirty="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sz="20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882139"/>
            <a:ext cx="361950" cy="1724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1695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3214" y="3244334"/>
            <a:ext cx="398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github.com/Kavanagowda1515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98" y="838200"/>
            <a:ext cx="4116959" cy="243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81" y="3810012"/>
            <a:ext cx="4174731" cy="2421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</TotalTime>
  <Words>86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Make My Trip Analysis</vt:lpstr>
      <vt:lpstr>Slide 2</vt:lpstr>
      <vt:lpstr>Abstract:</vt:lpstr>
      <vt:lpstr>Problem Statement</vt:lpstr>
      <vt:lpstr>Proposed Solution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My Trip Analysis</dc:title>
  <dc:creator>VIJAYALAKSHMI</dc:creator>
  <cp:lastModifiedBy>roopa</cp:lastModifiedBy>
  <cp:revision>4</cp:revision>
  <dcterms:created xsi:type="dcterms:W3CDTF">2025-01-30T14:04:32Z</dcterms:created>
  <dcterms:modified xsi:type="dcterms:W3CDTF">2025-02-01T15:55:17Z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