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8288000" cy="10287000"/>
  <p:notesSz cx="18288000" cy="10287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70C62535-DC25-479A-BAB1-04D2D61C0354}">
          <p14:sldIdLst>
            <p14:sldId id="256"/>
            <p14:sldId id="257"/>
            <p14:sldId id="266"/>
            <p14:sldId id="26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2641" y="574193"/>
            <a:ext cx="1576723" cy="157672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2641" y="7209232"/>
            <a:ext cx="1576723" cy="15767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1278" y="1009079"/>
            <a:ext cx="11965443" cy="106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0625" y="2617944"/>
            <a:ext cx="11112500" cy="5906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drive.google.com/file/d/1-W8NLRAtSzXLSVxGY8kbr4qpYybBv9Hn/view?usp=drivesd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819620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6103" y="3583976"/>
            <a:ext cx="8140700" cy="53982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885" dirty="0">
                <a:solidFill>
                  <a:srgbClr val="292E3A"/>
                </a:solidFill>
                <a:latin typeface="Trebuchet MS"/>
                <a:cs typeface="Trebuchet MS"/>
              </a:rPr>
              <a:t>WINNERS</a:t>
            </a:r>
            <a:endParaRPr sz="12000" dirty="0">
              <a:latin typeface="Trebuchet MS"/>
              <a:cs typeface="Trebuchet MS"/>
            </a:endParaRPr>
          </a:p>
          <a:p>
            <a:pPr marL="5194300" marR="5080" indent="21590">
              <a:lnSpc>
                <a:spcPct val="158200"/>
              </a:lnSpc>
              <a:spcBef>
                <a:spcPts val="2425"/>
              </a:spcBef>
            </a:pPr>
            <a:r>
              <a:rPr sz="3400" dirty="0">
                <a:solidFill>
                  <a:srgbClr val="292E3A"/>
                </a:solidFill>
                <a:latin typeface="Lucida Sans Unicode"/>
                <a:cs typeface="Lucida Sans Unicode"/>
              </a:rPr>
              <a:t>Kavana</a:t>
            </a:r>
            <a:r>
              <a:rPr sz="3400" spc="-200" dirty="0">
                <a:solidFill>
                  <a:srgbClr val="292E3A"/>
                </a:solidFill>
                <a:latin typeface="Lucida Sans Unicode"/>
                <a:cs typeface="Lucida Sans Unicode"/>
              </a:rPr>
              <a:t> </a:t>
            </a:r>
            <a:r>
              <a:rPr sz="3400" spc="235" dirty="0">
                <a:solidFill>
                  <a:srgbClr val="292E3A"/>
                </a:solidFill>
                <a:latin typeface="Lucida Sans Unicode"/>
                <a:cs typeface="Lucida Sans Unicode"/>
              </a:rPr>
              <a:t>S</a:t>
            </a:r>
            <a:r>
              <a:rPr sz="3400" spc="-195" dirty="0">
                <a:solidFill>
                  <a:srgbClr val="292E3A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292E3A"/>
                </a:solidFill>
                <a:latin typeface="Lucida Sans Unicode"/>
                <a:cs typeface="Lucida Sans Unicode"/>
              </a:rPr>
              <a:t>R </a:t>
            </a:r>
            <a:r>
              <a:rPr sz="3400" spc="-20" dirty="0">
                <a:solidFill>
                  <a:srgbClr val="292E3A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292E3A"/>
                </a:solidFill>
                <a:latin typeface="Lucida Sans Unicode"/>
                <a:cs typeface="Lucida Sans Unicode"/>
              </a:rPr>
              <a:t>Shraddha</a:t>
            </a:r>
            <a:r>
              <a:rPr sz="3400" spc="-100" dirty="0">
                <a:solidFill>
                  <a:srgbClr val="292E3A"/>
                </a:solidFill>
                <a:latin typeface="Lucida Sans Unicode"/>
                <a:cs typeface="Lucida Sans Unicode"/>
              </a:rPr>
              <a:t> </a:t>
            </a:r>
            <a:r>
              <a:rPr sz="3400" spc="85" dirty="0">
                <a:solidFill>
                  <a:srgbClr val="292E3A"/>
                </a:solidFill>
                <a:latin typeface="Lucida Sans Unicode"/>
                <a:cs typeface="Lucida Sans Unicode"/>
              </a:rPr>
              <a:t>R</a:t>
            </a:r>
            <a:r>
              <a:rPr sz="3400" spc="-95" dirty="0">
                <a:solidFill>
                  <a:srgbClr val="292E3A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292E3A"/>
                </a:solidFill>
                <a:latin typeface="Lucida Sans Unicode"/>
                <a:cs typeface="Lucida Sans Unicode"/>
              </a:rPr>
              <a:t>L</a:t>
            </a:r>
            <a:br>
              <a:rPr lang="en-IN" sz="3400" spc="55" dirty="0">
                <a:solidFill>
                  <a:srgbClr val="292E3A"/>
                </a:solidFill>
                <a:latin typeface="Lucida Sans Unicode"/>
                <a:cs typeface="Lucida Sans Unicode"/>
              </a:rPr>
            </a:br>
            <a:r>
              <a:rPr lang="en-IN" sz="3400" spc="55" dirty="0" err="1">
                <a:solidFill>
                  <a:srgbClr val="292E3A"/>
                </a:solidFill>
                <a:latin typeface="Lucida Sans Unicode"/>
                <a:cs typeface="Lucida Sans Unicode"/>
              </a:rPr>
              <a:t>Anci</a:t>
            </a:r>
            <a:br>
              <a:rPr lang="en-IN" sz="3400" spc="55" dirty="0">
                <a:solidFill>
                  <a:srgbClr val="292E3A"/>
                </a:solidFill>
                <a:latin typeface="Lucida Sans Unicode"/>
                <a:cs typeface="Lucida Sans Unicode"/>
              </a:rPr>
            </a:br>
            <a:r>
              <a:rPr sz="3400" spc="-20" dirty="0" err="1">
                <a:solidFill>
                  <a:srgbClr val="292E3A"/>
                </a:solidFill>
                <a:latin typeface="Lucida Sans Unicode"/>
                <a:cs typeface="Lucida Sans Unicode"/>
              </a:rPr>
              <a:t>Muktha</a:t>
            </a:r>
            <a:r>
              <a:rPr sz="3400" spc="-235" dirty="0">
                <a:solidFill>
                  <a:srgbClr val="292E3A"/>
                </a:solidFill>
                <a:latin typeface="Lucida Sans Unicode"/>
                <a:cs typeface="Lucida Sans Unicode"/>
              </a:rPr>
              <a:t> </a:t>
            </a:r>
            <a:r>
              <a:rPr sz="3400" spc="-20" dirty="0">
                <a:solidFill>
                  <a:srgbClr val="292E3A"/>
                </a:solidFill>
                <a:latin typeface="Lucida Sans Unicode"/>
                <a:cs typeface="Lucida Sans Unicode"/>
              </a:rPr>
              <a:t>Nayak</a:t>
            </a:r>
            <a:endParaRPr sz="3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0321" y="1017303"/>
            <a:ext cx="1201483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225" dirty="0"/>
              <a:t>Personalized</a:t>
            </a:r>
            <a:r>
              <a:rPr sz="6400" spc="-80" dirty="0"/>
              <a:t> </a:t>
            </a:r>
            <a:r>
              <a:rPr sz="6400" spc="335" dirty="0"/>
              <a:t>Itinerary</a:t>
            </a:r>
            <a:r>
              <a:rPr sz="6400" spc="-75" dirty="0"/>
              <a:t> </a:t>
            </a:r>
            <a:r>
              <a:rPr sz="6400" spc="114" dirty="0"/>
              <a:t>Planning</a:t>
            </a:r>
            <a:endParaRPr sz="6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pc="150" dirty="0"/>
              <a:t>Interests</a:t>
            </a:r>
            <a:r>
              <a:rPr spc="-185" dirty="0"/>
              <a:t> </a:t>
            </a:r>
            <a:r>
              <a:rPr spc="170" dirty="0"/>
              <a:t>and</a:t>
            </a:r>
            <a:r>
              <a:rPr spc="-185" dirty="0"/>
              <a:t> </a:t>
            </a:r>
            <a:r>
              <a:rPr spc="200" dirty="0"/>
              <a:t>Preferences</a:t>
            </a: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pc="-20" dirty="0">
                <a:latin typeface="Cambria"/>
                <a:cs typeface="Cambria"/>
              </a:rPr>
              <a:t>Tell</a:t>
            </a:r>
            <a:r>
              <a:rPr spc="-130" dirty="0">
                <a:latin typeface="Cambria"/>
                <a:cs typeface="Cambria"/>
              </a:rPr>
              <a:t> </a:t>
            </a:r>
            <a:r>
              <a:rPr spc="-270" dirty="0">
                <a:latin typeface="Cambria"/>
                <a:cs typeface="Cambria"/>
              </a:rPr>
              <a:t>us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spc="-145" dirty="0">
                <a:latin typeface="Cambria"/>
                <a:cs typeface="Cambria"/>
              </a:rPr>
              <a:t>about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95" dirty="0">
                <a:latin typeface="Cambria"/>
                <a:cs typeface="Cambria"/>
              </a:rPr>
              <a:t>your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150" dirty="0">
                <a:latin typeface="Cambria"/>
                <a:cs typeface="Cambria"/>
              </a:rPr>
              <a:t>interests,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60" dirty="0">
                <a:latin typeface="Cambria"/>
                <a:cs typeface="Cambria"/>
              </a:rPr>
              <a:t>travel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30" dirty="0">
                <a:latin typeface="Cambria"/>
                <a:cs typeface="Cambria"/>
              </a:rPr>
              <a:t>style,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65" dirty="0">
                <a:latin typeface="Cambria"/>
                <a:cs typeface="Cambria"/>
              </a:rPr>
              <a:t>and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budget.</a:t>
            </a:r>
          </a:p>
          <a:p>
            <a:pPr algn="ctr">
              <a:lnSpc>
                <a:spcPct val="100000"/>
              </a:lnSpc>
              <a:spcBef>
                <a:spcPts val="2940"/>
              </a:spcBef>
            </a:pPr>
            <a:r>
              <a:rPr spc="185" dirty="0"/>
              <a:t>Custom</a:t>
            </a:r>
            <a:r>
              <a:rPr spc="-190" dirty="0"/>
              <a:t> </a:t>
            </a:r>
            <a:r>
              <a:rPr spc="160" dirty="0"/>
              <a:t>Itinerary</a:t>
            </a: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dirty="0">
                <a:latin typeface="Cambria"/>
                <a:cs typeface="Cambria"/>
              </a:rPr>
              <a:t>Our</a:t>
            </a:r>
            <a:r>
              <a:rPr spc="-90" dirty="0">
                <a:latin typeface="Cambria"/>
                <a:cs typeface="Cambria"/>
              </a:rPr>
              <a:t> </a:t>
            </a:r>
            <a:r>
              <a:rPr spc="-160" dirty="0">
                <a:latin typeface="Cambria"/>
                <a:cs typeface="Cambria"/>
              </a:rPr>
              <a:t>travel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95" dirty="0">
                <a:latin typeface="Cambria"/>
                <a:cs typeface="Cambria"/>
              </a:rPr>
              <a:t>experts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95" dirty="0">
                <a:latin typeface="Cambria"/>
                <a:cs typeface="Cambria"/>
              </a:rPr>
              <a:t>will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80" dirty="0">
                <a:latin typeface="Cambria"/>
                <a:cs typeface="Cambria"/>
              </a:rPr>
              <a:t>create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250" dirty="0">
                <a:latin typeface="Cambria"/>
                <a:cs typeface="Cambria"/>
              </a:rPr>
              <a:t>a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spc="-190" dirty="0">
                <a:latin typeface="Cambria"/>
                <a:cs typeface="Cambria"/>
              </a:rPr>
              <a:t>personalized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45" dirty="0">
                <a:latin typeface="Cambria"/>
                <a:cs typeface="Cambria"/>
              </a:rPr>
              <a:t>itinerary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120" dirty="0">
                <a:latin typeface="Cambria"/>
                <a:cs typeface="Cambria"/>
              </a:rPr>
              <a:t>just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65" dirty="0">
                <a:latin typeface="Cambria"/>
                <a:cs typeface="Cambria"/>
              </a:rPr>
              <a:t>for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you.</a:t>
            </a:r>
          </a:p>
          <a:p>
            <a:pPr marL="296545" algn="ctr">
              <a:lnSpc>
                <a:spcPct val="100000"/>
              </a:lnSpc>
              <a:spcBef>
                <a:spcPts val="2935"/>
              </a:spcBef>
            </a:pPr>
            <a:r>
              <a:rPr spc="229" dirty="0"/>
              <a:t>Expert</a:t>
            </a:r>
            <a:r>
              <a:rPr spc="-185" dirty="0"/>
              <a:t> </a:t>
            </a:r>
            <a:r>
              <a:rPr spc="130" dirty="0"/>
              <a:t>Recommendations</a:t>
            </a:r>
          </a:p>
          <a:p>
            <a:pPr marL="296545" algn="ctr">
              <a:lnSpc>
                <a:spcPct val="100000"/>
              </a:lnSpc>
              <a:spcBef>
                <a:spcPts val="420"/>
              </a:spcBef>
            </a:pPr>
            <a:r>
              <a:rPr dirty="0">
                <a:latin typeface="Cambria"/>
                <a:cs typeface="Cambria"/>
              </a:rPr>
              <a:t>Get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190" dirty="0">
                <a:latin typeface="Cambria"/>
                <a:cs typeface="Cambria"/>
              </a:rPr>
              <a:t>recommendations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65" dirty="0">
                <a:latin typeface="Cambria"/>
                <a:cs typeface="Cambria"/>
              </a:rPr>
              <a:t>for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50" dirty="0">
                <a:latin typeface="Cambria"/>
                <a:cs typeface="Cambria"/>
              </a:rPr>
              <a:t>hidden</a:t>
            </a:r>
            <a:r>
              <a:rPr dirty="0">
                <a:latin typeface="Cambria"/>
                <a:cs typeface="Cambria"/>
              </a:rPr>
              <a:t> </a:t>
            </a:r>
            <a:r>
              <a:rPr spc="-265" dirty="0">
                <a:latin typeface="Cambria"/>
                <a:cs typeface="Cambria"/>
              </a:rPr>
              <a:t>gems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spc="-165" dirty="0">
                <a:latin typeface="Cambria"/>
                <a:cs typeface="Cambria"/>
              </a:rPr>
              <a:t>and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10" dirty="0">
                <a:latin typeface="Cambria"/>
                <a:cs typeface="Cambria"/>
              </a:rPr>
              <a:t>local</a:t>
            </a:r>
            <a:r>
              <a:rPr dirty="0">
                <a:latin typeface="Cambria"/>
                <a:cs typeface="Cambria"/>
              </a:rPr>
              <a:t> </a:t>
            </a:r>
            <a:r>
              <a:rPr spc="-85" dirty="0">
                <a:latin typeface="Cambria"/>
                <a:cs typeface="Cambria"/>
              </a:rPr>
              <a:t>experiences.</a:t>
            </a:r>
          </a:p>
          <a:p>
            <a:pPr>
              <a:lnSpc>
                <a:spcPct val="100000"/>
              </a:lnSpc>
              <a:spcBef>
                <a:spcPts val="1705"/>
              </a:spcBef>
            </a:pPr>
            <a:endParaRPr spc="-85" dirty="0">
              <a:latin typeface="Cambria"/>
              <a:cs typeface="Cambria"/>
            </a:endParaRPr>
          </a:p>
          <a:p>
            <a:pPr marL="296545" algn="ctr">
              <a:lnSpc>
                <a:spcPct val="100000"/>
              </a:lnSpc>
            </a:pPr>
            <a:r>
              <a:rPr spc="220" dirty="0"/>
              <a:t>Flexible</a:t>
            </a:r>
            <a:r>
              <a:rPr spc="-190" dirty="0"/>
              <a:t> </a:t>
            </a:r>
            <a:r>
              <a:rPr spc="160" dirty="0"/>
              <a:t>Itinerary</a:t>
            </a:r>
          </a:p>
          <a:p>
            <a:pPr marL="296545" algn="ctr">
              <a:lnSpc>
                <a:spcPct val="100000"/>
              </a:lnSpc>
              <a:spcBef>
                <a:spcPts val="420"/>
              </a:spcBef>
            </a:pPr>
            <a:r>
              <a:rPr spc="-165" dirty="0">
                <a:latin typeface="Cambria"/>
                <a:cs typeface="Cambria"/>
              </a:rPr>
              <a:t>Easily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50" dirty="0">
                <a:latin typeface="Cambria"/>
                <a:cs typeface="Cambria"/>
              </a:rPr>
              <a:t>adjust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95" dirty="0">
                <a:latin typeface="Cambria"/>
                <a:cs typeface="Cambria"/>
              </a:rPr>
              <a:t>your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45" dirty="0">
                <a:latin typeface="Cambria"/>
                <a:cs typeface="Cambria"/>
              </a:rPr>
              <a:t>itinerary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35" dirty="0">
                <a:latin typeface="Cambria"/>
                <a:cs typeface="Cambria"/>
              </a:rPr>
              <a:t>based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spc="-105" dirty="0">
                <a:latin typeface="Cambria"/>
                <a:cs typeface="Cambria"/>
              </a:rPr>
              <a:t>on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95" dirty="0">
                <a:latin typeface="Cambria"/>
                <a:cs typeface="Cambria"/>
              </a:rPr>
              <a:t>your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250" dirty="0">
                <a:latin typeface="Cambria"/>
                <a:cs typeface="Cambria"/>
              </a:rPr>
              <a:t>needs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spc="-165" dirty="0">
                <a:latin typeface="Cambria"/>
                <a:cs typeface="Cambria"/>
              </a:rPr>
              <a:t>and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35" dirty="0">
                <a:latin typeface="Cambria"/>
                <a:cs typeface="Cambria"/>
              </a:rPr>
              <a:t>interests.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5" dirty="0"/>
              <a:t>Reliable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130" dirty="0"/>
              <a:t>Secure</a:t>
            </a:r>
            <a:r>
              <a:rPr spc="-45" dirty="0"/>
              <a:t> </a:t>
            </a:r>
            <a:r>
              <a:rPr spc="475" dirty="0"/>
              <a:t>Platform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8126" y="3465715"/>
            <a:ext cx="5847080" cy="534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200" spc="254" dirty="0">
                <a:latin typeface="Tahoma"/>
                <a:cs typeface="Tahoma"/>
              </a:rPr>
              <a:t>Secure</a:t>
            </a:r>
            <a:r>
              <a:rPr sz="5200" spc="-305" dirty="0">
                <a:latin typeface="Tahoma"/>
                <a:cs typeface="Tahoma"/>
              </a:rPr>
              <a:t> </a:t>
            </a:r>
            <a:r>
              <a:rPr sz="5200" spc="325" dirty="0">
                <a:latin typeface="Tahoma"/>
                <a:cs typeface="Tahoma"/>
              </a:rPr>
              <a:t>Payment</a:t>
            </a:r>
            <a:endParaRPr sz="5200">
              <a:latin typeface="Tahoma"/>
              <a:cs typeface="Tahoma"/>
            </a:endParaRPr>
          </a:p>
          <a:p>
            <a:pPr marL="12700" marR="5080" indent="-635" algn="ctr">
              <a:lnSpc>
                <a:spcPct val="180100"/>
              </a:lnSpc>
            </a:pPr>
            <a:r>
              <a:rPr sz="5200" spc="345" dirty="0">
                <a:latin typeface="Tahoma"/>
                <a:cs typeface="Tahoma"/>
              </a:rPr>
              <a:t>Data</a:t>
            </a:r>
            <a:r>
              <a:rPr sz="5200" spc="-300" dirty="0">
                <a:latin typeface="Tahoma"/>
                <a:cs typeface="Tahoma"/>
              </a:rPr>
              <a:t> </a:t>
            </a:r>
            <a:r>
              <a:rPr sz="5200" spc="400" dirty="0">
                <a:latin typeface="Tahoma"/>
                <a:cs typeface="Tahoma"/>
              </a:rPr>
              <a:t>Privacy </a:t>
            </a:r>
            <a:r>
              <a:rPr sz="5200" spc="300" dirty="0">
                <a:latin typeface="Tahoma"/>
                <a:cs typeface="Tahoma"/>
              </a:rPr>
              <a:t>Customer</a:t>
            </a:r>
            <a:r>
              <a:rPr sz="5200" spc="-310" dirty="0">
                <a:latin typeface="Tahoma"/>
                <a:cs typeface="Tahoma"/>
              </a:rPr>
              <a:t> </a:t>
            </a:r>
            <a:r>
              <a:rPr sz="5200" spc="270" dirty="0">
                <a:latin typeface="Tahoma"/>
                <a:cs typeface="Tahoma"/>
              </a:rPr>
              <a:t>Support</a:t>
            </a:r>
            <a:endParaRPr sz="5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5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5200" spc="385" dirty="0">
                <a:latin typeface="Tahoma"/>
                <a:cs typeface="Tahoma"/>
              </a:rPr>
              <a:t>Trusted</a:t>
            </a:r>
            <a:r>
              <a:rPr sz="5200" spc="-310" dirty="0">
                <a:latin typeface="Tahoma"/>
                <a:cs typeface="Tahoma"/>
              </a:rPr>
              <a:t> </a:t>
            </a:r>
            <a:r>
              <a:rPr sz="5200" spc="355" dirty="0">
                <a:latin typeface="Tahoma"/>
                <a:cs typeface="Tahoma"/>
              </a:rPr>
              <a:t>Partners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1921" y="3615086"/>
            <a:ext cx="11771630" cy="307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0" dirty="0"/>
              <a:t>Thank</a:t>
            </a:r>
            <a:r>
              <a:rPr sz="20000" spc="-90" dirty="0"/>
              <a:t> </a:t>
            </a:r>
            <a:r>
              <a:rPr sz="20000" spc="-25" dirty="0"/>
              <a:t>you</a:t>
            </a:r>
            <a:endParaRPr sz="2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07966" y="1304998"/>
            <a:ext cx="7476490" cy="7476490"/>
            <a:chOff x="9507966" y="1304998"/>
            <a:chExt cx="7476490" cy="7476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7966" y="1304998"/>
              <a:ext cx="7476198" cy="74761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8079" y="1972562"/>
              <a:ext cx="6136095" cy="634188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6692" y="1556159"/>
            <a:ext cx="4502785" cy="25630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90"/>
              </a:spcBef>
            </a:pPr>
            <a:r>
              <a:rPr sz="7900" b="1" spc="110" dirty="0">
                <a:solidFill>
                  <a:srgbClr val="292E3A"/>
                </a:solidFill>
                <a:latin typeface="Trebuchet MS"/>
                <a:cs typeface="Trebuchet MS"/>
              </a:rPr>
              <a:t>Travel </a:t>
            </a:r>
            <a:br>
              <a:rPr lang="en-IN" sz="7900" b="1" spc="385" dirty="0">
                <a:solidFill>
                  <a:srgbClr val="292E3A"/>
                </a:solidFill>
                <a:latin typeface="Trebuchet MS"/>
                <a:cs typeface="Trebuchet MS"/>
              </a:rPr>
            </a:br>
            <a:r>
              <a:rPr lang="en-IN" sz="7900" b="1" spc="385" dirty="0">
                <a:solidFill>
                  <a:srgbClr val="292E3A"/>
                </a:solidFill>
                <a:latin typeface="Trebuchet MS"/>
                <a:cs typeface="Trebuchet MS"/>
              </a:rPr>
              <a:t>Connect</a:t>
            </a:r>
            <a:endParaRPr sz="79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0376" y="5163423"/>
            <a:ext cx="151122" cy="15112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89628" y="4821838"/>
            <a:ext cx="6534784" cy="320992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3600" spc="135" dirty="0">
                <a:solidFill>
                  <a:srgbClr val="292E3A"/>
                </a:solidFill>
                <a:latin typeface="Tahoma"/>
                <a:cs typeface="Tahoma"/>
              </a:rPr>
              <a:t>Seamless</a:t>
            </a:r>
            <a:r>
              <a:rPr sz="3600" spc="-10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3600" spc="60" dirty="0">
                <a:solidFill>
                  <a:srgbClr val="292E3A"/>
                </a:solidFill>
                <a:latin typeface="Tahoma"/>
                <a:cs typeface="Tahoma"/>
              </a:rPr>
              <a:t>Journeys</a:t>
            </a:r>
            <a:endParaRPr sz="3600">
              <a:latin typeface="Tahoma"/>
              <a:cs typeface="Tahoma"/>
            </a:endParaRPr>
          </a:p>
          <a:p>
            <a:pPr marL="12700" marR="5080">
              <a:lnSpc>
                <a:spcPct val="116100"/>
              </a:lnSpc>
            </a:pPr>
            <a:r>
              <a:rPr sz="3600" spc="80" dirty="0">
                <a:solidFill>
                  <a:srgbClr val="292E3A"/>
                </a:solidFill>
                <a:latin typeface="Tahoma"/>
                <a:cs typeface="Tahoma"/>
              </a:rPr>
              <a:t>Welcome</a:t>
            </a:r>
            <a:r>
              <a:rPr sz="3600" spc="-16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292E3A"/>
                </a:solidFill>
                <a:latin typeface="Tahoma"/>
                <a:cs typeface="Tahoma"/>
              </a:rPr>
              <a:t>to</a:t>
            </a:r>
            <a:r>
              <a:rPr sz="3600" spc="-16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292E3A"/>
                </a:solidFill>
                <a:latin typeface="Tahoma"/>
                <a:cs typeface="Tahoma"/>
              </a:rPr>
              <a:t>our</a:t>
            </a:r>
            <a:r>
              <a:rPr sz="3600" spc="-16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3600" spc="35" dirty="0">
                <a:solidFill>
                  <a:srgbClr val="292E3A"/>
                </a:solidFill>
                <a:latin typeface="Tahoma"/>
                <a:cs typeface="Tahoma"/>
              </a:rPr>
              <a:t>comprehensive </a:t>
            </a:r>
            <a:r>
              <a:rPr sz="3600" dirty="0">
                <a:solidFill>
                  <a:srgbClr val="292E3A"/>
                </a:solidFill>
                <a:latin typeface="Tahoma"/>
                <a:cs typeface="Tahoma"/>
              </a:rPr>
              <a:t>travel</a:t>
            </a:r>
            <a:r>
              <a:rPr sz="3600" spc="-1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3600" spc="-20" dirty="0">
                <a:solidFill>
                  <a:srgbClr val="292E3A"/>
                </a:solidFill>
                <a:latin typeface="Tahoma"/>
                <a:cs typeface="Tahoma"/>
              </a:rPr>
              <a:t>platform</a:t>
            </a:r>
            <a:r>
              <a:rPr sz="3600" spc="-1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3600" spc="55" dirty="0">
                <a:solidFill>
                  <a:srgbClr val="292E3A"/>
                </a:solidFill>
                <a:latin typeface="Tahoma"/>
                <a:cs typeface="Tahoma"/>
              </a:rPr>
              <a:t>designed</a:t>
            </a:r>
            <a:r>
              <a:rPr sz="3600" spc="-17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3600" spc="-25" dirty="0">
                <a:solidFill>
                  <a:srgbClr val="292E3A"/>
                </a:solidFill>
                <a:latin typeface="Tahoma"/>
                <a:cs typeface="Tahoma"/>
              </a:rPr>
              <a:t>to </a:t>
            </a:r>
            <a:r>
              <a:rPr sz="3600" dirty="0">
                <a:solidFill>
                  <a:srgbClr val="292E3A"/>
                </a:solidFill>
                <a:latin typeface="Tahoma"/>
                <a:cs typeface="Tahoma"/>
              </a:rPr>
              <a:t>simplify</a:t>
            </a:r>
            <a:r>
              <a:rPr sz="3600" spc="-19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292E3A"/>
                </a:solidFill>
                <a:latin typeface="Tahoma"/>
                <a:cs typeface="Tahoma"/>
              </a:rPr>
              <a:t>your</a:t>
            </a:r>
            <a:r>
              <a:rPr sz="3600" spc="-19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292E3A"/>
                </a:solidFill>
                <a:latin typeface="Tahoma"/>
                <a:cs typeface="Tahoma"/>
              </a:rPr>
              <a:t>journey</a:t>
            </a:r>
            <a:r>
              <a:rPr sz="3600" spc="-19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3600" spc="-10" dirty="0">
                <a:solidFill>
                  <a:srgbClr val="292E3A"/>
                </a:solidFill>
                <a:latin typeface="Tahoma"/>
                <a:cs typeface="Tahoma"/>
              </a:rPr>
              <a:t>from</a:t>
            </a:r>
            <a:r>
              <a:rPr sz="3600" spc="-19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3600" spc="-10" dirty="0">
                <a:solidFill>
                  <a:srgbClr val="292E3A"/>
                </a:solidFill>
                <a:latin typeface="Tahoma"/>
                <a:cs typeface="Tahoma"/>
              </a:rPr>
              <a:t>start </a:t>
            </a:r>
            <a:r>
              <a:rPr sz="3600" dirty="0">
                <a:solidFill>
                  <a:srgbClr val="292E3A"/>
                </a:solidFill>
                <a:latin typeface="Tahoma"/>
                <a:cs typeface="Tahoma"/>
              </a:rPr>
              <a:t>to</a:t>
            </a:r>
            <a:r>
              <a:rPr sz="3600" spc="-229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3600" spc="-10" dirty="0">
                <a:solidFill>
                  <a:srgbClr val="292E3A"/>
                </a:solidFill>
                <a:latin typeface="Tahoma"/>
                <a:cs typeface="Tahoma"/>
              </a:rPr>
              <a:t>finish.</a:t>
            </a:r>
            <a:endParaRPr sz="36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0376" y="5800297"/>
            <a:ext cx="151122" cy="1511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89F3-ECDF-E0AC-8252-8C74727B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258" y="1009079"/>
            <a:ext cx="13236464" cy="1061720"/>
          </a:xfrm>
        </p:spPr>
        <p:txBody>
          <a:bodyPr/>
          <a:lstStyle/>
          <a:p>
            <a:r>
              <a:rPr lang="en-IN" dirty="0"/>
              <a:t>Problem solving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F7FD-3478-51A0-7E79-2E3703D70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0257" y="4305301"/>
            <a:ext cx="13425943" cy="3662541"/>
          </a:xfrm>
        </p:spPr>
        <p:txBody>
          <a:bodyPr/>
          <a:lstStyle/>
          <a:p>
            <a:r>
              <a:rPr lang="en-IN" b="1" i="1" dirty="0"/>
              <a:t>Problem solving statement is How can we create a travel </a:t>
            </a:r>
            <a:r>
              <a:rPr lang="en-IN" b="1" i="1" dirty="0" err="1"/>
              <a:t>plotform</a:t>
            </a:r>
            <a:r>
              <a:rPr lang="en-IN" b="1" i="1" dirty="0"/>
              <a:t> and How can book a ticket for </a:t>
            </a:r>
            <a:r>
              <a:rPr lang="en-IN" b="1" i="1" dirty="0" err="1"/>
              <a:t>flight,bus,car</a:t>
            </a:r>
            <a:r>
              <a:rPr lang="en-IN" b="1" i="1" dirty="0"/>
              <a:t> and </a:t>
            </a:r>
            <a:r>
              <a:rPr lang="en-IN" b="1" i="1" dirty="0" err="1"/>
              <a:t>homestay,food</a:t>
            </a:r>
            <a:r>
              <a:rPr lang="en-IN" b="1" i="1" dirty="0"/>
              <a:t> facility.</a:t>
            </a:r>
          </a:p>
          <a:p>
            <a:endParaRPr lang="en-IN" b="1" i="1" dirty="0"/>
          </a:p>
          <a:p>
            <a:endParaRPr lang="en-IN" b="1" i="1" dirty="0"/>
          </a:p>
          <a:p>
            <a:endParaRPr lang="en-IN" b="1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69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16E5A-5114-1BCE-F4C8-64B1D7B55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00" y="1485900"/>
            <a:ext cx="9829800" cy="762000"/>
          </a:xfrm>
        </p:spPr>
        <p:txBody>
          <a:bodyPr/>
          <a:lstStyle/>
          <a:p>
            <a:r>
              <a:rPr lang="en-IN" dirty="0"/>
              <a:t>Click on the image to get a website</a:t>
            </a:r>
          </a:p>
        </p:txBody>
      </p:sp>
      <p:pic>
        <p:nvPicPr>
          <p:cNvPr id="5" name="Picture 4">
            <a:hlinkClick r:id="rId2" tooltip="click on enter"/>
            <a:extLst>
              <a:ext uri="{FF2B5EF4-FFF2-40B4-BE49-F238E27FC236}">
                <a16:creationId xmlns:a16="http://schemas.microsoft.com/office/drawing/2014/main" id="{56C6E4F9-17BC-F30E-E2FD-7861BCD612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552700"/>
            <a:ext cx="9121675" cy="637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9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700" y="8976511"/>
            <a:ext cx="1631314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800" spc="75" dirty="0">
                <a:solidFill>
                  <a:srgbClr val="292E3A"/>
                </a:solidFill>
                <a:latin typeface="Tahoma"/>
                <a:cs typeface="Tahoma"/>
              </a:rPr>
              <a:t>Back</a:t>
            </a:r>
            <a:r>
              <a:rPr sz="1800" spc="-9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292E3A"/>
                </a:solidFill>
                <a:latin typeface="Tahoma"/>
                <a:cs typeface="Tahoma"/>
              </a:rPr>
              <a:t>to</a:t>
            </a:r>
            <a:r>
              <a:rPr sz="1800" spc="-9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92E3A"/>
                </a:solidFill>
                <a:latin typeface="Tahoma"/>
                <a:cs typeface="Tahoma"/>
              </a:rPr>
              <a:t>Agenda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199370" cy="10287000"/>
            <a:chOff x="0" y="0"/>
            <a:chExt cx="1019937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2641" y="3940805"/>
              <a:ext cx="1576723" cy="15767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411335" cy="10287000"/>
            </a:xfrm>
            <a:custGeom>
              <a:avLst/>
              <a:gdLst/>
              <a:ahLst/>
              <a:cxnLst/>
              <a:rect l="l" t="t" r="r" b="b"/>
              <a:pathLst>
                <a:path w="9411335" h="10287000">
                  <a:moveTo>
                    <a:pt x="9411058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411058" y="0"/>
                  </a:lnTo>
                  <a:lnTo>
                    <a:pt x="9411058" y="1028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2366" y="1722843"/>
            <a:ext cx="8726170" cy="5480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80895" marR="5080" indent="-2068830">
              <a:lnSpc>
                <a:spcPct val="116399"/>
              </a:lnSpc>
              <a:spcBef>
                <a:spcPts val="90"/>
              </a:spcBef>
            </a:pPr>
            <a:r>
              <a:rPr sz="10250" spc="-70" dirty="0">
                <a:solidFill>
                  <a:srgbClr val="292E3A"/>
                </a:solidFill>
                <a:latin typeface="Tahoma"/>
                <a:cs typeface="Tahoma"/>
              </a:rPr>
              <a:t>Comprehensive </a:t>
            </a:r>
            <a:r>
              <a:rPr sz="10250" spc="795" dirty="0">
                <a:solidFill>
                  <a:srgbClr val="292E3A"/>
                </a:solidFill>
                <a:latin typeface="Tahoma"/>
                <a:cs typeface="Tahoma"/>
              </a:rPr>
              <a:t>Travel</a:t>
            </a:r>
            <a:endParaRPr sz="10250" dirty="0">
              <a:latin typeface="Tahoma"/>
              <a:cs typeface="Tahoma"/>
            </a:endParaRPr>
          </a:p>
          <a:p>
            <a:pPr marL="1584960">
              <a:lnSpc>
                <a:spcPct val="100000"/>
              </a:lnSpc>
              <a:spcBef>
                <a:spcPts val="2014"/>
              </a:spcBef>
            </a:pPr>
            <a:r>
              <a:rPr sz="10250" spc="275" dirty="0">
                <a:solidFill>
                  <a:srgbClr val="292E3A"/>
                </a:solidFill>
                <a:latin typeface="Tahoma"/>
                <a:cs typeface="Tahoma"/>
              </a:rPr>
              <a:t>Solutions</a:t>
            </a:r>
            <a:endParaRPr sz="1025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80119" y="994643"/>
            <a:ext cx="8498205" cy="16808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3200" spc="180" dirty="0">
                <a:solidFill>
                  <a:srgbClr val="292E3A"/>
                </a:solidFill>
                <a:latin typeface="Tahoma"/>
                <a:cs typeface="Tahoma"/>
              </a:rPr>
              <a:t>Streamlined</a:t>
            </a:r>
            <a:r>
              <a:rPr sz="3200" spc="-13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3200" spc="135" dirty="0">
                <a:solidFill>
                  <a:srgbClr val="292E3A"/>
                </a:solidFill>
                <a:latin typeface="Tahoma"/>
                <a:cs typeface="Tahoma"/>
              </a:rPr>
              <a:t>Booking</a:t>
            </a:r>
            <a:endParaRPr sz="3200">
              <a:latin typeface="Tahoma"/>
              <a:cs typeface="Tahoma"/>
            </a:endParaRPr>
          </a:p>
          <a:p>
            <a:pPr marL="12065" marR="5080" algn="ctr">
              <a:lnSpc>
                <a:spcPts val="4490"/>
              </a:lnSpc>
            </a:pPr>
            <a:r>
              <a:rPr sz="3200" spc="-110" dirty="0">
                <a:solidFill>
                  <a:srgbClr val="292E3A"/>
                </a:solidFill>
                <a:latin typeface="Cambria"/>
                <a:cs typeface="Cambria"/>
              </a:rPr>
              <a:t>Enjoy</a:t>
            </a:r>
            <a:r>
              <a:rPr sz="3200" spc="-6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92E3A"/>
                </a:solidFill>
                <a:latin typeface="Cambria"/>
                <a:cs typeface="Cambria"/>
              </a:rPr>
              <a:t>a</a:t>
            </a:r>
            <a:r>
              <a:rPr sz="3200" spc="-16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200" spc="-235" dirty="0">
                <a:solidFill>
                  <a:srgbClr val="292E3A"/>
                </a:solidFill>
                <a:latin typeface="Cambria"/>
                <a:cs typeface="Cambria"/>
              </a:rPr>
              <a:t>seamless</a:t>
            </a:r>
            <a:r>
              <a:rPr sz="3200" spc="5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200" spc="-110" dirty="0">
                <a:solidFill>
                  <a:srgbClr val="292E3A"/>
                </a:solidFill>
                <a:latin typeface="Cambria"/>
                <a:cs typeface="Cambria"/>
              </a:rPr>
              <a:t>booking</a:t>
            </a:r>
            <a:r>
              <a:rPr sz="3200" spc="-5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200" spc="-170" dirty="0">
                <a:solidFill>
                  <a:srgbClr val="292E3A"/>
                </a:solidFill>
                <a:latin typeface="Cambria"/>
                <a:cs typeface="Cambria"/>
              </a:rPr>
              <a:t>experience</a:t>
            </a:r>
            <a:r>
              <a:rPr sz="3200" spc="-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200" spc="-55" dirty="0">
                <a:solidFill>
                  <a:srgbClr val="292E3A"/>
                </a:solidFill>
                <a:latin typeface="Cambria"/>
                <a:cs typeface="Cambria"/>
              </a:rPr>
              <a:t>for</a:t>
            </a:r>
            <a:r>
              <a:rPr sz="3200" spc="-4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92E3A"/>
                </a:solidFill>
                <a:latin typeface="Cambria"/>
                <a:cs typeface="Cambria"/>
              </a:rPr>
              <a:t>flights, </a:t>
            </a:r>
            <a:r>
              <a:rPr sz="3200" spc="-145" dirty="0">
                <a:solidFill>
                  <a:srgbClr val="292E3A"/>
                </a:solidFill>
                <a:latin typeface="Cambria"/>
                <a:cs typeface="Cambria"/>
              </a:rPr>
              <a:t>ground</a:t>
            </a:r>
            <a:r>
              <a:rPr sz="3200" spc="3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200" spc="-120" dirty="0">
                <a:solidFill>
                  <a:srgbClr val="292E3A"/>
                </a:solidFill>
                <a:latin typeface="Cambria"/>
                <a:cs typeface="Cambria"/>
              </a:rPr>
              <a:t>transportation,</a:t>
            </a:r>
            <a:r>
              <a:rPr sz="3200" spc="3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200" spc="-145" dirty="0">
                <a:solidFill>
                  <a:srgbClr val="292E3A"/>
                </a:solidFill>
                <a:latin typeface="Cambria"/>
                <a:cs typeface="Cambria"/>
              </a:rPr>
              <a:t>accommodations,</a:t>
            </a:r>
            <a:r>
              <a:rPr sz="3200" spc="3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200" spc="-130" dirty="0">
                <a:solidFill>
                  <a:srgbClr val="292E3A"/>
                </a:solidFill>
                <a:latin typeface="Cambria"/>
                <a:cs typeface="Cambria"/>
              </a:rPr>
              <a:t>and</a:t>
            </a:r>
            <a:r>
              <a:rPr sz="3200" spc="3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200" spc="-25" dirty="0">
                <a:solidFill>
                  <a:srgbClr val="292E3A"/>
                </a:solidFill>
                <a:latin typeface="Cambria"/>
                <a:cs typeface="Cambria"/>
              </a:rPr>
              <a:t>dining.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77137" y="3834599"/>
            <a:ext cx="7426959" cy="17684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3400" spc="210" dirty="0">
                <a:solidFill>
                  <a:srgbClr val="292E3A"/>
                </a:solidFill>
                <a:latin typeface="Tahoma"/>
                <a:cs typeface="Tahoma"/>
              </a:rPr>
              <a:t>Personalized</a:t>
            </a:r>
            <a:r>
              <a:rPr sz="3400" spc="-16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3400" spc="130" dirty="0">
                <a:solidFill>
                  <a:srgbClr val="292E3A"/>
                </a:solidFill>
                <a:latin typeface="Tahoma"/>
                <a:cs typeface="Tahoma"/>
              </a:rPr>
              <a:t>Itineraries</a:t>
            </a:r>
            <a:endParaRPr sz="3400">
              <a:latin typeface="Tahoma"/>
              <a:cs typeface="Tahoma"/>
            </a:endParaRPr>
          </a:p>
          <a:p>
            <a:pPr marL="12700" marR="5080" algn="ctr">
              <a:lnSpc>
                <a:spcPts val="4730"/>
              </a:lnSpc>
            </a:pPr>
            <a:r>
              <a:rPr sz="3400" spc="-80" dirty="0">
                <a:solidFill>
                  <a:srgbClr val="292E3A"/>
                </a:solidFill>
                <a:latin typeface="Cambria"/>
                <a:cs typeface="Cambria"/>
              </a:rPr>
              <a:t>Create</a:t>
            </a:r>
            <a:r>
              <a:rPr sz="3400" spc="-5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75" dirty="0">
                <a:solidFill>
                  <a:srgbClr val="292E3A"/>
                </a:solidFill>
                <a:latin typeface="Cambria"/>
                <a:cs typeface="Cambria"/>
              </a:rPr>
              <a:t>customized</a:t>
            </a:r>
            <a:r>
              <a:rPr sz="340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60" dirty="0">
                <a:solidFill>
                  <a:srgbClr val="292E3A"/>
                </a:solidFill>
                <a:latin typeface="Cambria"/>
                <a:cs typeface="Cambria"/>
              </a:rPr>
              <a:t>itineraries</a:t>
            </a:r>
            <a:r>
              <a:rPr sz="3400" spc="-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235" dirty="0">
                <a:solidFill>
                  <a:srgbClr val="292E3A"/>
                </a:solidFill>
                <a:latin typeface="Cambria"/>
                <a:cs typeface="Cambria"/>
              </a:rPr>
              <a:t>based</a:t>
            </a:r>
            <a:r>
              <a:rPr sz="3400" spc="4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05" dirty="0">
                <a:solidFill>
                  <a:srgbClr val="292E3A"/>
                </a:solidFill>
                <a:latin typeface="Cambria"/>
                <a:cs typeface="Cambria"/>
              </a:rPr>
              <a:t>on</a:t>
            </a:r>
            <a:r>
              <a:rPr sz="340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10" dirty="0">
                <a:solidFill>
                  <a:srgbClr val="292E3A"/>
                </a:solidFill>
                <a:latin typeface="Cambria"/>
                <a:cs typeface="Cambria"/>
              </a:rPr>
              <a:t>your </a:t>
            </a:r>
            <a:r>
              <a:rPr sz="3400" spc="-150" dirty="0">
                <a:solidFill>
                  <a:srgbClr val="292E3A"/>
                </a:solidFill>
                <a:latin typeface="Cambria"/>
                <a:cs typeface="Cambria"/>
              </a:rPr>
              <a:t>interests,</a:t>
            </a:r>
            <a:r>
              <a:rPr sz="3400" spc="-2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20" dirty="0">
                <a:solidFill>
                  <a:srgbClr val="292E3A"/>
                </a:solidFill>
                <a:latin typeface="Cambria"/>
                <a:cs typeface="Cambria"/>
              </a:rPr>
              <a:t>budget,</a:t>
            </a:r>
            <a:r>
              <a:rPr sz="3400" spc="-2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65" dirty="0">
                <a:solidFill>
                  <a:srgbClr val="292E3A"/>
                </a:solidFill>
                <a:latin typeface="Cambria"/>
                <a:cs typeface="Cambria"/>
              </a:rPr>
              <a:t>and</a:t>
            </a:r>
            <a:r>
              <a:rPr sz="3400" spc="-2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60" dirty="0">
                <a:solidFill>
                  <a:srgbClr val="292E3A"/>
                </a:solidFill>
                <a:latin typeface="Cambria"/>
                <a:cs typeface="Cambria"/>
              </a:rPr>
              <a:t>travel</a:t>
            </a:r>
            <a:r>
              <a:rPr sz="3400" spc="-2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0" dirty="0">
                <a:solidFill>
                  <a:srgbClr val="292E3A"/>
                </a:solidFill>
                <a:latin typeface="Cambria"/>
                <a:cs typeface="Cambria"/>
              </a:rPr>
              <a:t>style.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96138" y="7010755"/>
            <a:ext cx="7465695" cy="17684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3400" spc="160" dirty="0">
                <a:solidFill>
                  <a:srgbClr val="292E3A"/>
                </a:solidFill>
                <a:latin typeface="Tahoma"/>
                <a:cs typeface="Tahoma"/>
              </a:rPr>
              <a:t>Secure</a:t>
            </a:r>
            <a:r>
              <a:rPr sz="3400" spc="-19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3400" spc="170" dirty="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sz="3400" spc="-18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3400" spc="165" dirty="0">
                <a:solidFill>
                  <a:srgbClr val="292E3A"/>
                </a:solidFill>
                <a:latin typeface="Tahoma"/>
                <a:cs typeface="Tahoma"/>
              </a:rPr>
              <a:t>Reliable</a:t>
            </a:r>
            <a:endParaRPr sz="3400">
              <a:latin typeface="Tahoma"/>
              <a:cs typeface="Tahoma"/>
            </a:endParaRPr>
          </a:p>
          <a:p>
            <a:pPr marL="12700" marR="5080" algn="ctr">
              <a:lnSpc>
                <a:spcPts val="4720"/>
              </a:lnSpc>
            </a:pPr>
            <a:r>
              <a:rPr sz="3400" spc="-75" dirty="0">
                <a:solidFill>
                  <a:srgbClr val="292E3A"/>
                </a:solidFill>
                <a:latin typeface="Cambria"/>
                <a:cs typeface="Cambria"/>
              </a:rPr>
              <a:t>Rest</a:t>
            </a:r>
            <a:r>
              <a:rPr sz="3400" spc="-10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250" dirty="0">
                <a:solidFill>
                  <a:srgbClr val="292E3A"/>
                </a:solidFill>
                <a:latin typeface="Cambria"/>
                <a:cs typeface="Cambria"/>
              </a:rPr>
              <a:t>assured</a:t>
            </a:r>
            <a:r>
              <a:rPr sz="3400" spc="4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65" dirty="0">
                <a:solidFill>
                  <a:srgbClr val="292E3A"/>
                </a:solidFill>
                <a:latin typeface="Cambria"/>
                <a:cs typeface="Cambria"/>
              </a:rPr>
              <a:t>knowing</a:t>
            </a:r>
            <a:r>
              <a:rPr sz="3400" spc="-2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75" dirty="0">
                <a:solidFill>
                  <a:srgbClr val="292E3A"/>
                </a:solidFill>
                <a:latin typeface="Cambria"/>
                <a:cs typeface="Cambria"/>
              </a:rPr>
              <a:t>our</a:t>
            </a:r>
            <a:r>
              <a:rPr sz="3400" spc="-1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25" dirty="0">
                <a:solidFill>
                  <a:srgbClr val="292E3A"/>
                </a:solidFill>
                <a:latin typeface="Cambria"/>
                <a:cs typeface="Cambria"/>
              </a:rPr>
              <a:t>platform</a:t>
            </a:r>
            <a:r>
              <a:rPr sz="3400" spc="-2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20" dirty="0">
                <a:solidFill>
                  <a:srgbClr val="292E3A"/>
                </a:solidFill>
                <a:latin typeface="Cambria"/>
                <a:cs typeface="Cambria"/>
              </a:rPr>
              <a:t>is</a:t>
            </a:r>
            <a:r>
              <a:rPr sz="3400" spc="-2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80" dirty="0">
                <a:solidFill>
                  <a:srgbClr val="292E3A"/>
                </a:solidFill>
                <a:latin typeface="Cambria"/>
                <a:cs typeface="Cambria"/>
              </a:rPr>
              <a:t>secure </a:t>
            </a:r>
            <a:r>
              <a:rPr sz="3400" spc="-165" dirty="0">
                <a:solidFill>
                  <a:srgbClr val="292E3A"/>
                </a:solidFill>
                <a:latin typeface="Cambria"/>
                <a:cs typeface="Cambria"/>
              </a:rPr>
              <a:t>and</a:t>
            </a:r>
            <a:r>
              <a:rPr sz="3400" spc="-2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45" dirty="0">
                <a:solidFill>
                  <a:srgbClr val="292E3A"/>
                </a:solidFill>
                <a:latin typeface="Cambria"/>
                <a:cs typeface="Cambria"/>
              </a:rPr>
              <a:t>offers</a:t>
            </a:r>
            <a:r>
              <a:rPr sz="3400" spc="1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465" dirty="0">
                <a:solidFill>
                  <a:srgbClr val="292E3A"/>
                </a:solidFill>
                <a:latin typeface="Cambria"/>
                <a:cs typeface="Cambria"/>
              </a:rPr>
              <a:t>24/7</a:t>
            </a:r>
            <a:r>
              <a:rPr sz="3400" spc="4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95" dirty="0">
                <a:solidFill>
                  <a:srgbClr val="292E3A"/>
                </a:solidFill>
                <a:latin typeface="Cambria"/>
                <a:cs typeface="Cambria"/>
              </a:rPr>
              <a:t>customer</a:t>
            </a:r>
            <a:r>
              <a:rPr sz="3400" spc="1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20" dirty="0">
                <a:solidFill>
                  <a:srgbClr val="292E3A"/>
                </a:solidFill>
                <a:latin typeface="Cambria"/>
                <a:cs typeface="Cambria"/>
              </a:rPr>
              <a:t>support.</a:t>
            </a:r>
            <a:endParaRPr sz="3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470723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33305" y="2143069"/>
            <a:ext cx="425272" cy="5667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0199" y="2627146"/>
            <a:ext cx="5961380" cy="413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6900"/>
              </a:lnSpc>
              <a:spcBef>
                <a:spcPts val="90"/>
              </a:spcBef>
            </a:pPr>
            <a:r>
              <a:rPr sz="7700" spc="400" dirty="0">
                <a:solidFill>
                  <a:srgbClr val="292E3A"/>
                </a:solidFill>
                <a:latin typeface="Tahoma"/>
                <a:cs typeface="Tahoma"/>
              </a:rPr>
              <a:t>Flight </a:t>
            </a:r>
            <a:r>
              <a:rPr sz="7700" spc="-125" dirty="0">
                <a:solidFill>
                  <a:srgbClr val="292E3A"/>
                </a:solidFill>
                <a:latin typeface="Tahoma"/>
                <a:cs typeface="Tahoma"/>
              </a:rPr>
              <a:t>Booking</a:t>
            </a:r>
            <a:r>
              <a:rPr sz="7700" spc="-46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7700" spc="60" dirty="0">
                <a:solidFill>
                  <a:srgbClr val="292E3A"/>
                </a:solidFill>
                <a:latin typeface="Tahoma"/>
                <a:cs typeface="Tahoma"/>
              </a:rPr>
              <a:t>and </a:t>
            </a:r>
            <a:r>
              <a:rPr sz="7700" spc="260" dirty="0">
                <a:solidFill>
                  <a:srgbClr val="292E3A"/>
                </a:solidFill>
                <a:latin typeface="Tahoma"/>
                <a:cs typeface="Tahoma"/>
              </a:rPr>
              <a:t>Reservations</a:t>
            </a:r>
            <a:endParaRPr sz="77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68840" y="944873"/>
            <a:ext cx="6998970" cy="17684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3400" spc="220" dirty="0">
                <a:solidFill>
                  <a:srgbClr val="292E3A"/>
                </a:solidFill>
              </a:rPr>
              <a:t>Global</a:t>
            </a:r>
            <a:r>
              <a:rPr sz="3400" spc="-195" dirty="0">
                <a:solidFill>
                  <a:srgbClr val="292E3A"/>
                </a:solidFill>
              </a:rPr>
              <a:t> </a:t>
            </a:r>
            <a:r>
              <a:rPr sz="3400" spc="190" dirty="0">
                <a:solidFill>
                  <a:srgbClr val="292E3A"/>
                </a:solidFill>
              </a:rPr>
              <a:t>Network</a:t>
            </a:r>
            <a:endParaRPr sz="3400"/>
          </a:p>
          <a:p>
            <a:pPr marL="12700" marR="5080" algn="ctr">
              <a:lnSpc>
                <a:spcPts val="4730"/>
              </a:lnSpc>
            </a:pPr>
            <a:r>
              <a:rPr sz="3400" spc="-140" dirty="0">
                <a:solidFill>
                  <a:srgbClr val="292E3A"/>
                </a:solidFill>
                <a:latin typeface="Cambria"/>
                <a:cs typeface="Cambria"/>
              </a:rPr>
              <a:t>Access</a:t>
            </a:r>
            <a:r>
              <a:rPr sz="3400" spc="-5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250" dirty="0">
                <a:solidFill>
                  <a:srgbClr val="292E3A"/>
                </a:solidFill>
                <a:latin typeface="Cambria"/>
                <a:cs typeface="Cambria"/>
              </a:rPr>
              <a:t>a</a:t>
            </a:r>
            <a:r>
              <a:rPr sz="3400" spc="4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204" dirty="0">
                <a:solidFill>
                  <a:srgbClr val="292E3A"/>
                </a:solidFill>
                <a:latin typeface="Cambria"/>
                <a:cs typeface="Cambria"/>
              </a:rPr>
              <a:t>vast</a:t>
            </a:r>
            <a:r>
              <a:rPr sz="3400" spc="2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85" dirty="0">
                <a:solidFill>
                  <a:srgbClr val="292E3A"/>
                </a:solidFill>
                <a:latin typeface="Cambria"/>
                <a:cs typeface="Cambria"/>
              </a:rPr>
              <a:t>network</a:t>
            </a:r>
            <a:r>
              <a:rPr sz="3400" spc="-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dirty="0">
                <a:solidFill>
                  <a:srgbClr val="292E3A"/>
                </a:solidFill>
                <a:latin typeface="Cambria"/>
                <a:cs typeface="Cambria"/>
              </a:rPr>
              <a:t>of</a:t>
            </a:r>
            <a:r>
              <a:rPr sz="3400" spc="-4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60" dirty="0">
                <a:solidFill>
                  <a:srgbClr val="292E3A"/>
                </a:solidFill>
                <a:latin typeface="Cambria"/>
                <a:cs typeface="Cambria"/>
              </a:rPr>
              <a:t>airlines</a:t>
            </a:r>
            <a:r>
              <a:rPr sz="3400" spc="-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65" dirty="0">
                <a:solidFill>
                  <a:srgbClr val="292E3A"/>
                </a:solidFill>
                <a:latin typeface="Cambria"/>
                <a:cs typeface="Cambria"/>
              </a:rPr>
              <a:t>and</a:t>
            </a:r>
            <a:r>
              <a:rPr sz="3400" spc="-1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20" dirty="0">
                <a:solidFill>
                  <a:srgbClr val="292E3A"/>
                </a:solidFill>
                <a:latin typeface="Cambria"/>
                <a:cs typeface="Cambria"/>
              </a:rPr>
              <a:t>find </a:t>
            </a:r>
            <a:r>
              <a:rPr sz="3400" spc="-130" dirty="0">
                <a:solidFill>
                  <a:srgbClr val="292E3A"/>
                </a:solidFill>
                <a:latin typeface="Cambria"/>
                <a:cs typeface="Cambria"/>
              </a:rPr>
              <a:t>the</a:t>
            </a:r>
            <a:r>
              <a:rPr sz="3400" spc="-6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80" dirty="0">
                <a:solidFill>
                  <a:srgbClr val="292E3A"/>
                </a:solidFill>
                <a:latin typeface="Cambria"/>
                <a:cs typeface="Cambria"/>
              </a:rPr>
              <a:t>best</a:t>
            </a:r>
            <a:r>
              <a:rPr sz="3400" spc="-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45" dirty="0">
                <a:solidFill>
                  <a:srgbClr val="292E3A"/>
                </a:solidFill>
                <a:latin typeface="Cambria"/>
                <a:cs typeface="Cambria"/>
              </a:rPr>
              <a:t>flight</a:t>
            </a:r>
            <a:r>
              <a:rPr sz="3400" spc="-13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40" dirty="0">
                <a:solidFill>
                  <a:srgbClr val="292E3A"/>
                </a:solidFill>
                <a:latin typeface="Cambria"/>
                <a:cs typeface="Cambria"/>
              </a:rPr>
              <a:t>options</a:t>
            </a:r>
            <a:r>
              <a:rPr sz="3400" spc="-4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65" dirty="0">
                <a:solidFill>
                  <a:srgbClr val="292E3A"/>
                </a:solidFill>
                <a:latin typeface="Cambria"/>
                <a:cs typeface="Cambria"/>
              </a:rPr>
              <a:t>for</a:t>
            </a:r>
            <a:r>
              <a:rPr sz="3400" spc="-5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95" dirty="0">
                <a:solidFill>
                  <a:srgbClr val="292E3A"/>
                </a:solidFill>
                <a:latin typeface="Cambria"/>
                <a:cs typeface="Cambria"/>
              </a:rPr>
              <a:t>your</a:t>
            </a:r>
            <a:r>
              <a:rPr sz="3400" spc="1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0" dirty="0">
                <a:solidFill>
                  <a:srgbClr val="292E3A"/>
                </a:solidFill>
                <a:latin typeface="Cambria"/>
                <a:cs typeface="Cambria"/>
              </a:rPr>
              <a:t>needs.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36099" y="3703345"/>
            <a:ext cx="6627495" cy="17684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3400" spc="200" dirty="0">
                <a:solidFill>
                  <a:srgbClr val="292E3A"/>
                </a:solidFill>
                <a:latin typeface="Tahoma"/>
                <a:cs typeface="Tahoma"/>
              </a:rPr>
              <a:t>Competitive</a:t>
            </a:r>
            <a:r>
              <a:rPr sz="3400" spc="-17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3400" spc="170" dirty="0">
                <a:solidFill>
                  <a:srgbClr val="292E3A"/>
                </a:solidFill>
                <a:latin typeface="Tahoma"/>
                <a:cs typeface="Tahoma"/>
              </a:rPr>
              <a:t>Prices</a:t>
            </a:r>
            <a:endParaRPr sz="3400">
              <a:latin typeface="Tahoma"/>
              <a:cs typeface="Tahoma"/>
            </a:endParaRPr>
          </a:p>
          <a:p>
            <a:pPr marL="12700" marR="5080" algn="ctr">
              <a:lnSpc>
                <a:spcPts val="4730"/>
              </a:lnSpc>
            </a:pPr>
            <a:r>
              <a:rPr sz="3400" spc="-130" dirty="0">
                <a:solidFill>
                  <a:srgbClr val="292E3A"/>
                </a:solidFill>
                <a:latin typeface="Cambria"/>
                <a:cs typeface="Cambria"/>
              </a:rPr>
              <a:t>Enjoy</a:t>
            </a:r>
            <a:r>
              <a:rPr sz="3400" spc="-2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80" dirty="0">
                <a:solidFill>
                  <a:srgbClr val="292E3A"/>
                </a:solidFill>
                <a:latin typeface="Cambria"/>
                <a:cs typeface="Cambria"/>
              </a:rPr>
              <a:t>transparent</a:t>
            </a:r>
            <a:r>
              <a:rPr sz="3400" spc="-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05" dirty="0">
                <a:solidFill>
                  <a:srgbClr val="292E3A"/>
                </a:solidFill>
                <a:latin typeface="Cambria"/>
                <a:cs typeface="Cambria"/>
              </a:rPr>
              <a:t>pricing</a:t>
            </a:r>
            <a:r>
              <a:rPr sz="3400" spc="-1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65" dirty="0">
                <a:solidFill>
                  <a:srgbClr val="292E3A"/>
                </a:solidFill>
                <a:latin typeface="Cambria"/>
                <a:cs typeface="Cambria"/>
              </a:rPr>
              <a:t>and</a:t>
            </a:r>
            <a:r>
              <a:rPr sz="3400" spc="-1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65" dirty="0">
                <a:solidFill>
                  <a:srgbClr val="292E3A"/>
                </a:solidFill>
                <a:latin typeface="Cambria"/>
                <a:cs typeface="Cambria"/>
              </a:rPr>
              <a:t>compare </a:t>
            </a:r>
            <a:r>
              <a:rPr sz="3400" spc="-204" dirty="0">
                <a:solidFill>
                  <a:srgbClr val="292E3A"/>
                </a:solidFill>
                <a:latin typeface="Cambria"/>
                <a:cs typeface="Cambria"/>
              </a:rPr>
              <a:t>fares</a:t>
            </a:r>
            <a:r>
              <a:rPr sz="3400" spc="1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30" dirty="0">
                <a:solidFill>
                  <a:srgbClr val="292E3A"/>
                </a:solidFill>
                <a:latin typeface="Cambria"/>
                <a:cs typeface="Cambria"/>
              </a:rPr>
              <a:t>from</a:t>
            </a:r>
            <a:r>
              <a:rPr sz="3400" spc="-2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25" dirty="0">
                <a:solidFill>
                  <a:srgbClr val="292E3A"/>
                </a:solidFill>
                <a:latin typeface="Cambria"/>
                <a:cs typeface="Cambria"/>
              </a:rPr>
              <a:t>multiple</a:t>
            </a:r>
            <a:r>
              <a:rPr sz="340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25" dirty="0">
                <a:solidFill>
                  <a:srgbClr val="292E3A"/>
                </a:solidFill>
                <a:latin typeface="Cambria"/>
                <a:cs typeface="Cambria"/>
              </a:rPr>
              <a:t>airlines.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46251" y="6493535"/>
            <a:ext cx="5643880" cy="236855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3400" spc="220" dirty="0">
                <a:solidFill>
                  <a:srgbClr val="292E3A"/>
                </a:solidFill>
                <a:latin typeface="Tahoma"/>
                <a:cs typeface="Tahoma"/>
              </a:rPr>
              <a:t>Flexible</a:t>
            </a:r>
            <a:r>
              <a:rPr sz="3400" spc="-19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3400" spc="165" dirty="0">
                <a:solidFill>
                  <a:srgbClr val="292E3A"/>
                </a:solidFill>
                <a:latin typeface="Tahoma"/>
                <a:cs typeface="Tahoma"/>
              </a:rPr>
              <a:t>Options</a:t>
            </a:r>
            <a:endParaRPr sz="3400">
              <a:latin typeface="Tahoma"/>
              <a:cs typeface="Tahoma"/>
            </a:endParaRPr>
          </a:p>
          <a:p>
            <a:pPr marL="12700" marR="5080" algn="ctr">
              <a:lnSpc>
                <a:spcPts val="4720"/>
              </a:lnSpc>
            </a:pPr>
            <a:r>
              <a:rPr sz="3400" spc="-110" dirty="0">
                <a:solidFill>
                  <a:srgbClr val="292E3A"/>
                </a:solidFill>
                <a:latin typeface="Cambria"/>
                <a:cs typeface="Cambria"/>
              </a:rPr>
              <a:t>Choose</a:t>
            </a:r>
            <a:r>
              <a:rPr sz="3400" spc="-3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30" dirty="0">
                <a:solidFill>
                  <a:srgbClr val="292E3A"/>
                </a:solidFill>
                <a:latin typeface="Cambria"/>
                <a:cs typeface="Cambria"/>
              </a:rPr>
              <a:t>from</a:t>
            </a:r>
            <a:r>
              <a:rPr sz="3400" spc="-2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70" dirty="0">
                <a:solidFill>
                  <a:srgbClr val="292E3A"/>
                </a:solidFill>
                <a:latin typeface="Cambria"/>
                <a:cs typeface="Cambria"/>
              </a:rPr>
              <a:t>economy,</a:t>
            </a:r>
            <a:r>
              <a:rPr sz="3400" spc="-2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35" dirty="0">
                <a:solidFill>
                  <a:srgbClr val="292E3A"/>
                </a:solidFill>
                <a:latin typeface="Cambria"/>
                <a:cs typeface="Cambria"/>
              </a:rPr>
              <a:t>premium, </a:t>
            </a:r>
            <a:r>
              <a:rPr sz="3400" spc="-165" dirty="0">
                <a:solidFill>
                  <a:srgbClr val="292E3A"/>
                </a:solidFill>
                <a:latin typeface="Cambria"/>
                <a:cs typeface="Cambria"/>
              </a:rPr>
              <a:t>and</a:t>
            </a:r>
            <a:r>
              <a:rPr sz="3400" spc="2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225" dirty="0">
                <a:solidFill>
                  <a:srgbClr val="292E3A"/>
                </a:solidFill>
                <a:latin typeface="Cambria"/>
                <a:cs typeface="Cambria"/>
              </a:rPr>
              <a:t>business</a:t>
            </a:r>
            <a:r>
              <a:rPr sz="3400" spc="3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215" dirty="0">
                <a:solidFill>
                  <a:srgbClr val="292E3A"/>
                </a:solidFill>
                <a:latin typeface="Cambria"/>
                <a:cs typeface="Cambria"/>
              </a:rPr>
              <a:t>class</a:t>
            </a:r>
            <a:r>
              <a:rPr sz="3400" spc="3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0" dirty="0">
                <a:solidFill>
                  <a:srgbClr val="292E3A"/>
                </a:solidFill>
                <a:latin typeface="Cambria"/>
                <a:cs typeface="Cambria"/>
              </a:rPr>
              <a:t>options, </a:t>
            </a:r>
            <a:r>
              <a:rPr sz="3400" spc="-170" dirty="0">
                <a:solidFill>
                  <a:srgbClr val="292E3A"/>
                </a:solidFill>
                <a:latin typeface="Cambria"/>
                <a:cs typeface="Cambria"/>
              </a:rPr>
              <a:t>depending</a:t>
            </a:r>
            <a:r>
              <a:rPr sz="3400" spc="-2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05" dirty="0">
                <a:solidFill>
                  <a:srgbClr val="292E3A"/>
                </a:solidFill>
                <a:latin typeface="Cambria"/>
                <a:cs typeface="Cambria"/>
              </a:rPr>
              <a:t>on</a:t>
            </a:r>
            <a:r>
              <a:rPr sz="3400" spc="-3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95" dirty="0">
                <a:solidFill>
                  <a:srgbClr val="292E3A"/>
                </a:solidFill>
                <a:latin typeface="Cambria"/>
                <a:cs typeface="Cambria"/>
              </a:rPr>
              <a:t>your</a:t>
            </a:r>
            <a:r>
              <a:rPr sz="3400" spc="1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85" dirty="0">
                <a:solidFill>
                  <a:srgbClr val="292E3A"/>
                </a:solidFill>
                <a:latin typeface="Cambria"/>
                <a:cs typeface="Cambria"/>
              </a:rPr>
              <a:t>preference.</a:t>
            </a:r>
            <a:endParaRPr sz="3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8675" y="0"/>
            <a:ext cx="8279325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20674" y="1158854"/>
            <a:ext cx="6911340" cy="3997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5799"/>
              </a:lnSpc>
              <a:spcBef>
                <a:spcPts val="100"/>
              </a:spcBef>
            </a:pPr>
            <a:r>
              <a:rPr sz="7500" spc="-10" dirty="0">
                <a:solidFill>
                  <a:srgbClr val="F4F4F4"/>
                </a:solidFill>
                <a:latin typeface="Tahoma"/>
                <a:cs typeface="Tahoma"/>
              </a:rPr>
              <a:t>Ground </a:t>
            </a:r>
            <a:r>
              <a:rPr sz="7500" spc="385" dirty="0">
                <a:solidFill>
                  <a:srgbClr val="F4F4F4"/>
                </a:solidFill>
                <a:latin typeface="Tahoma"/>
                <a:cs typeface="Tahoma"/>
              </a:rPr>
              <a:t>Transportation </a:t>
            </a:r>
            <a:r>
              <a:rPr sz="7500" spc="-10" dirty="0">
                <a:solidFill>
                  <a:srgbClr val="F4F4F4"/>
                </a:solidFill>
                <a:latin typeface="Tahoma"/>
                <a:cs typeface="Tahoma"/>
              </a:rPr>
              <a:t>Options</a:t>
            </a:r>
            <a:endParaRPr sz="75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31" y="944873"/>
            <a:ext cx="7268209" cy="17684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3400" spc="270" dirty="0"/>
              <a:t>Airport</a:t>
            </a:r>
            <a:r>
              <a:rPr sz="3400" spc="-185" dirty="0"/>
              <a:t> </a:t>
            </a:r>
            <a:r>
              <a:rPr sz="3400" spc="245" dirty="0"/>
              <a:t>Transfers</a:t>
            </a:r>
            <a:endParaRPr sz="3400"/>
          </a:p>
          <a:p>
            <a:pPr marL="12700" marR="5080" algn="ctr">
              <a:lnSpc>
                <a:spcPts val="4730"/>
              </a:lnSpc>
            </a:pPr>
            <a:r>
              <a:rPr sz="3400" spc="-155" dirty="0">
                <a:latin typeface="Cambria"/>
                <a:cs typeface="Cambria"/>
              </a:rPr>
              <a:t>Pre-</a:t>
            </a:r>
            <a:r>
              <a:rPr sz="3400" spc="-140" dirty="0">
                <a:latin typeface="Cambria"/>
                <a:cs typeface="Cambria"/>
              </a:rPr>
              <a:t>book</a:t>
            </a:r>
            <a:r>
              <a:rPr sz="3400" spc="-35" dirty="0">
                <a:latin typeface="Cambria"/>
                <a:cs typeface="Cambria"/>
              </a:rPr>
              <a:t> </a:t>
            </a:r>
            <a:r>
              <a:rPr sz="3400" spc="-160" dirty="0">
                <a:latin typeface="Cambria"/>
                <a:cs typeface="Cambria"/>
              </a:rPr>
              <a:t>convenient</a:t>
            </a:r>
            <a:r>
              <a:rPr sz="3400" spc="-20" dirty="0">
                <a:latin typeface="Cambria"/>
                <a:cs typeface="Cambria"/>
              </a:rPr>
              <a:t> </a:t>
            </a:r>
            <a:r>
              <a:rPr sz="3400" spc="-130" dirty="0">
                <a:latin typeface="Cambria"/>
                <a:cs typeface="Cambria"/>
              </a:rPr>
              <a:t>airport</a:t>
            </a:r>
            <a:r>
              <a:rPr sz="3400" spc="-20" dirty="0">
                <a:latin typeface="Cambria"/>
                <a:cs typeface="Cambria"/>
              </a:rPr>
              <a:t> </a:t>
            </a:r>
            <a:r>
              <a:rPr sz="3400" spc="-185" dirty="0">
                <a:latin typeface="Cambria"/>
                <a:cs typeface="Cambria"/>
              </a:rPr>
              <a:t>transfers</a:t>
            </a:r>
            <a:r>
              <a:rPr sz="3400" dirty="0">
                <a:latin typeface="Cambria"/>
                <a:cs typeface="Cambria"/>
              </a:rPr>
              <a:t> </a:t>
            </a:r>
            <a:r>
              <a:rPr sz="3400" spc="-65" dirty="0">
                <a:latin typeface="Cambria"/>
                <a:cs typeface="Cambria"/>
              </a:rPr>
              <a:t>for</a:t>
            </a:r>
            <a:r>
              <a:rPr sz="3400" spc="-20" dirty="0">
                <a:latin typeface="Cambria"/>
                <a:cs typeface="Cambria"/>
              </a:rPr>
              <a:t> </a:t>
            </a:r>
            <a:r>
              <a:rPr sz="3400" spc="-50" dirty="0">
                <a:latin typeface="Cambria"/>
                <a:cs typeface="Cambria"/>
              </a:rPr>
              <a:t>a </a:t>
            </a:r>
            <a:r>
              <a:rPr sz="3400" spc="-185" dirty="0">
                <a:latin typeface="Cambria"/>
                <a:cs typeface="Cambria"/>
              </a:rPr>
              <a:t>smooth</a:t>
            </a:r>
            <a:r>
              <a:rPr sz="3400" spc="-5" dirty="0">
                <a:latin typeface="Cambria"/>
                <a:cs typeface="Cambria"/>
              </a:rPr>
              <a:t> </a:t>
            </a:r>
            <a:r>
              <a:rPr sz="3400" spc="-165" dirty="0">
                <a:latin typeface="Cambria"/>
                <a:cs typeface="Cambria"/>
              </a:rPr>
              <a:t>arrival</a:t>
            </a:r>
            <a:r>
              <a:rPr sz="3400" dirty="0">
                <a:latin typeface="Cambria"/>
                <a:cs typeface="Cambria"/>
              </a:rPr>
              <a:t> </a:t>
            </a:r>
            <a:r>
              <a:rPr sz="3400" spc="-165" dirty="0">
                <a:latin typeface="Cambria"/>
                <a:cs typeface="Cambria"/>
              </a:rPr>
              <a:t>and</a:t>
            </a:r>
            <a:r>
              <a:rPr sz="3400" dirty="0">
                <a:latin typeface="Cambria"/>
                <a:cs typeface="Cambria"/>
              </a:rPr>
              <a:t> </a:t>
            </a:r>
            <a:r>
              <a:rPr sz="3400" spc="-65" dirty="0">
                <a:latin typeface="Cambria"/>
                <a:cs typeface="Cambria"/>
              </a:rPr>
              <a:t>departure.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6151" y="4009914"/>
            <a:ext cx="7311390" cy="17684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3400" spc="204" dirty="0">
                <a:latin typeface="Tahoma"/>
                <a:cs typeface="Tahoma"/>
              </a:rPr>
              <a:t>Rental</a:t>
            </a:r>
            <a:r>
              <a:rPr sz="3400" spc="-195" dirty="0">
                <a:latin typeface="Tahoma"/>
                <a:cs typeface="Tahoma"/>
              </a:rPr>
              <a:t> </a:t>
            </a:r>
            <a:r>
              <a:rPr sz="3400" spc="210" dirty="0">
                <a:latin typeface="Tahoma"/>
                <a:cs typeface="Tahoma"/>
              </a:rPr>
              <a:t>Cars</a:t>
            </a:r>
            <a:endParaRPr sz="3400">
              <a:latin typeface="Tahoma"/>
              <a:cs typeface="Tahoma"/>
            </a:endParaRPr>
          </a:p>
          <a:p>
            <a:pPr marL="12065" marR="5080" algn="ctr">
              <a:lnSpc>
                <a:spcPts val="4730"/>
              </a:lnSpc>
            </a:pPr>
            <a:r>
              <a:rPr sz="3400" spc="-155" dirty="0">
                <a:latin typeface="Cambria"/>
                <a:cs typeface="Cambria"/>
              </a:rPr>
              <a:t>Explore</a:t>
            </a:r>
            <a:r>
              <a:rPr sz="3400" spc="-35" dirty="0">
                <a:latin typeface="Cambria"/>
                <a:cs typeface="Cambria"/>
              </a:rPr>
              <a:t> </a:t>
            </a:r>
            <a:r>
              <a:rPr sz="3400" spc="-160" dirty="0">
                <a:latin typeface="Cambria"/>
                <a:cs typeface="Cambria"/>
              </a:rPr>
              <a:t>destinations</a:t>
            </a:r>
            <a:r>
              <a:rPr sz="3400" spc="-25" dirty="0">
                <a:latin typeface="Cambria"/>
                <a:cs typeface="Cambria"/>
              </a:rPr>
              <a:t> </a:t>
            </a:r>
            <a:r>
              <a:rPr sz="3400" spc="-35" dirty="0">
                <a:latin typeface="Cambria"/>
                <a:cs typeface="Cambria"/>
              </a:rPr>
              <a:t>at</a:t>
            </a:r>
            <a:r>
              <a:rPr sz="3400" spc="-20" dirty="0">
                <a:latin typeface="Cambria"/>
                <a:cs typeface="Cambria"/>
              </a:rPr>
              <a:t> </a:t>
            </a:r>
            <a:r>
              <a:rPr sz="3400" spc="-195" dirty="0">
                <a:latin typeface="Cambria"/>
                <a:cs typeface="Cambria"/>
              </a:rPr>
              <a:t>your</a:t>
            </a:r>
            <a:r>
              <a:rPr sz="3400" spc="10" dirty="0">
                <a:latin typeface="Cambria"/>
                <a:cs typeface="Cambria"/>
              </a:rPr>
              <a:t> </a:t>
            </a:r>
            <a:r>
              <a:rPr sz="3400" spc="-245" dirty="0">
                <a:latin typeface="Cambria"/>
                <a:cs typeface="Cambria"/>
              </a:rPr>
              <a:t>own</a:t>
            </a:r>
            <a:r>
              <a:rPr sz="3400" spc="45" dirty="0">
                <a:latin typeface="Cambria"/>
                <a:cs typeface="Cambria"/>
              </a:rPr>
              <a:t> </a:t>
            </a:r>
            <a:r>
              <a:rPr sz="3400" spc="-195" dirty="0">
                <a:latin typeface="Cambria"/>
                <a:cs typeface="Cambria"/>
              </a:rPr>
              <a:t>pace</a:t>
            </a:r>
            <a:r>
              <a:rPr sz="3400" spc="5" dirty="0">
                <a:latin typeface="Cambria"/>
                <a:cs typeface="Cambria"/>
              </a:rPr>
              <a:t> </a:t>
            </a:r>
            <a:r>
              <a:rPr sz="3400" spc="-70" dirty="0">
                <a:latin typeface="Cambria"/>
                <a:cs typeface="Cambria"/>
              </a:rPr>
              <a:t>with </a:t>
            </a:r>
            <a:r>
              <a:rPr sz="3400" spc="-175" dirty="0">
                <a:latin typeface="Cambria"/>
                <a:cs typeface="Cambria"/>
              </a:rPr>
              <a:t>our</a:t>
            </a:r>
            <a:r>
              <a:rPr sz="3400" spc="-15" dirty="0">
                <a:latin typeface="Cambria"/>
                <a:cs typeface="Cambria"/>
              </a:rPr>
              <a:t> </a:t>
            </a:r>
            <a:r>
              <a:rPr sz="3400" spc="-155" dirty="0">
                <a:latin typeface="Cambria"/>
                <a:cs typeface="Cambria"/>
              </a:rPr>
              <a:t>reliable</a:t>
            </a:r>
            <a:r>
              <a:rPr sz="3400" spc="-10" dirty="0">
                <a:latin typeface="Cambria"/>
                <a:cs typeface="Cambria"/>
              </a:rPr>
              <a:t> </a:t>
            </a:r>
            <a:r>
              <a:rPr sz="3400" spc="-150" dirty="0">
                <a:latin typeface="Cambria"/>
                <a:cs typeface="Cambria"/>
              </a:rPr>
              <a:t>car</a:t>
            </a:r>
            <a:r>
              <a:rPr sz="3400" spc="-10" dirty="0">
                <a:latin typeface="Cambria"/>
                <a:cs typeface="Cambria"/>
              </a:rPr>
              <a:t> </a:t>
            </a:r>
            <a:r>
              <a:rPr sz="3400" spc="-145" dirty="0">
                <a:latin typeface="Cambria"/>
                <a:cs typeface="Cambria"/>
              </a:rPr>
              <a:t>rental</a:t>
            </a:r>
            <a:r>
              <a:rPr sz="3400" spc="-10" dirty="0">
                <a:latin typeface="Cambria"/>
                <a:cs typeface="Cambria"/>
              </a:rPr>
              <a:t> </a:t>
            </a:r>
            <a:r>
              <a:rPr sz="3400" spc="-80" dirty="0">
                <a:latin typeface="Cambria"/>
                <a:cs typeface="Cambria"/>
              </a:rPr>
              <a:t>services.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8453" y="7074956"/>
            <a:ext cx="7444740" cy="17684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3400" spc="185" dirty="0">
                <a:latin typeface="Tahoma"/>
                <a:cs typeface="Tahoma"/>
              </a:rPr>
              <a:t>Public</a:t>
            </a:r>
            <a:r>
              <a:rPr sz="3400" spc="-195" dirty="0">
                <a:latin typeface="Tahoma"/>
                <a:cs typeface="Tahoma"/>
              </a:rPr>
              <a:t> </a:t>
            </a:r>
            <a:r>
              <a:rPr sz="3400" spc="225" dirty="0">
                <a:latin typeface="Tahoma"/>
                <a:cs typeface="Tahoma"/>
              </a:rPr>
              <a:t>Transportation</a:t>
            </a:r>
            <a:endParaRPr sz="3400">
              <a:latin typeface="Tahoma"/>
              <a:cs typeface="Tahoma"/>
            </a:endParaRPr>
          </a:p>
          <a:p>
            <a:pPr marL="12700" marR="5080" algn="ctr">
              <a:lnSpc>
                <a:spcPts val="4730"/>
              </a:lnSpc>
            </a:pPr>
            <a:r>
              <a:rPr sz="3400" spc="-140" dirty="0">
                <a:latin typeface="Cambria"/>
                <a:cs typeface="Cambria"/>
              </a:rPr>
              <a:t>Access</a:t>
            </a:r>
            <a:r>
              <a:rPr sz="3400" spc="-50" dirty="0">
                <a:latin typeface="Cambria"/>
                <a:cs typeface="Cambria"/>
              </a:rPr>
              <a:t> </a:t>
            </a:r>
            <a:r>
              <a:rPr sz="3400" spc="-110" dirty="0">
                <a:latin typeface="Cambria"/>
                <a:cs typeface="Cambria"/>
              </a:rPr>
              <a:t>local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225" dirty="0">
                <a:latin typeface="Cambria"/>
                <a:cs typeface="Cambria"/>
              </a:rPr>
              <a:t>bus</a:t>
            </a:r>
            <a:r>
              <a:rPr sz="3400" spc="35" dirty="0">
                <a:latin typeface="Cambria"/>
                <a:cs typeface="Cambria"/>
              </a:rPr>
              <a:t> </a:t>
            </a:r>
            <a:r>
              <a:rPr sz="3400" spc="-165" dirty="0">
                <a:latin typeface="Cambria"/>
                <a:cs typeface="Cambria"/>
              </a:rPr>
              <a:t>and</a:t>
            </a:r>
            <a:r>
              <a:rPr sz="3400" spc="-20" dirty="0">
                <a:latin typeface="Cambria"/>
                <a:cs typeface="Cambria"/>
              </a:rPr>
              <a:t> </a:t>
            </a:r>
            <a:r>
              <a:rPr sz="3400" spc="-100" dirty="0">
                <a:latin typeface="Cambria"/>
                <a:cs typeface="Cambria"/>
              </a:rPr>
              <a:t>train</a:t>
            </a:r>
            <a:r>
              <a:rPr sz="3400" spc="-55" dirty="0">
                <a:latin typeface="Cambria"/>
                <a:cs typeface="Cambria"/>
              </a:rPr>
              <a:t> </a:t>
            </a:r>
            <a:r>
              <a:rPr sz="3400" spc="-220" dirty="0">
                <a:latin typeface="Cambria"/>
                <a:cs typeface="Cambria"/>
              </a:rPr>
              <a:t>schedules</a:t>
            </a:r>
            <a:r>
              <a:rPr sz="3400" spc="35" dirty="0">
                <a:latin typeface="Cambria"/>
                <a:cs typeface="Cambria"/>
              </a:rPr>
              <a:t> </a:t>
            </a:r>
            <a:r>
              <a:rPr sz="3400" spc="-65" dirty="0">
                <a:latin typeface="Cambria"/>
                <a:cs typeface="Cambria"/>
              </a:rPr>
              <a:t>for</a:t>
            </a:r>
            <a:r>
              <a:rPr sz="3400" spc="-20" dirty="0">
                <a:latin typeface="Cambria"/>
                <a:cs typeface="Cambria"/>
              </a:rPr>
              <a:t> </a:t>
            </a:r>
            <a:r>
              <a:rPr sz="3400" spc="-300" dirty="0">
                <a:latin typeface="Cambria"/>
                <a:cs typeface="Cambria"/>
              </a:rPr>
              <a:t>easy </a:t>
            </a:r>
            <a:r>
              <a:rPr sz="3400" spc="-165" dirty="0">
                <a:latin typeface="Cambria"/>
                <a:cs typeface="Cambria"/>
              </a:rPr>
              <a:t>and</a:t>
            </a:r>
            <a:r>
              <a:rPr sz="3400" spc="-5" dirty="0">
                <a:latin typeface="Cambria"/>
                <a:cs typeface="Cambria"/>
              </a:rPr>
              <a:t> </a:t>
            </a:r>
            <a:r>
              <a:rPr sz="3400" spc="-145" dirty="0">
                <a:latin typeface="Cambria"/>
                <a:cs typeface="Cambria"/>
              </a:rPr>
              <a:t>affordable</a:t>
            </a:r>
            <a:r>
              <a:rPr sz="3400" dirty="0">
                <a:latin typeface="Cambria"/>
                <a:cs typeface="Cambria"/>
              </a:rPr>
              <a:t> </a:t>
            </a:r>
            <a:r>
              <a:rPr sz="3400" spc="-10" dirty="0">
                <a:latin typeface="Cambria"/>
                <a:cs typeface="Cambria"/>
              </a:rPr>
              <a:t>travel.</a:t>
            </a:r>
            <a:endParaRPr sz="3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50694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4668" y="3673897"/>
            <a:ext cx="6771005" cy="257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 marR="5080" indent="-258445">
              <a:lnSpc>
                <a:spcPct val="116300"/>
              </a:lnSpc>
              <a:spcBef>
                <a:spcPts val="100"/>
              </a:spcBef>
            </a:pPr>
            <a:r>
              <a:rPr sz="7200" spc="-60" dirty="0">
                <a:solidFill>
                  <a:srgbClr val="F4F4F4"/>
                </a:solidFill>
                <a:latin typeface="Tahoma"/>
                <a:cs typeface="Tahoma"/>
              </a:rPr>
              <a:t>Accommodations </a:t>
            </a:r>
            <a:r>
              <a:rPr sz="7200" dirty="0">
                <a:solidFill>
                  <a:srgbClr val="F4F4F4"/>
                </a:solidFill>
                <a:latin typeface="Tahoma"/>
                <a:cs typeface="Tahoma"/>
              </a:rPr>
              <a:t>and</a:t>
            </a:r>
            <a:r>
              <a:rPr sz="7200" spc="20" dirty="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sz="7200" spc="-10" dirty="0">
                <a:solidFill>
                  <a:srgbClr val="F4F4F4"/>
                </a:solidFill>
                <a:latin typeface="Tahoma"/>
                <a:cs typeface="Tahoma"/>
              </a:rPr>
              <a:t>Homestays</a:t>
            </a:r>
            <a:endParaRPr sz="7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02473" y="1211063"/>
            <a:ext cx="6812280" cy="17684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3400" spc="195" dirty="0">
                <a:solidFill>
                  <a:srgbClr val="292E3A"/>
                </a:solidFill>
              </a:rPr>
              <a:t>Hotels</a:t>
            </a:r>
            <a:endParaRPr sz="3400"/>
          </a:p>
          <a:p>
            <a:pPr marL="12700" marR="5080" algn="ctr">
              <a:lnSpc>
                <a:spcPts val="4730"/>
              </a:lnSpc>
            </a:pPr>
            <a:r>
              <a:rPr sz="3400" spc="-75" dirty="0">
                <a:solidFill>
                  <a:srgbClr val="292E3A"/>
                </a:solidFill>
                <a:latin typeface="Cambria"/>
                <a:cs typeface="Cambria"/>
              </a:rPr>
              <a:t>Find</a:t>
            </a:r>
            <a:r>
              <a:rPr sz="3400" spc="-114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250" dirty="0">
                <a:solidFill>
                  <a:srgbClr val="292E3A"/>
                </a:solidFill>
                <a:latin typeface="Cambria"/>
                <a:cs typeface="Cambria"/>
              </a:rPr>
              <a:t>a</a:t>
            </a:r>
            <a:r>
              <a:rPr sz="3400" spc="4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204" dirty="0">
                <a:solidFill>
                  <a:srgbClr val="292E3A"/>
                </a:solidFill>
                <a:latin typeface="Cambria"/>
                <a:cs typeface="Cambria"/>
              </a:rPr>
              <a:t>wide</a:t>
            </a:r>
            <a:r>
              <a:rPr sz="3400" spc="2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210" dirty="0">
                <a:solidFill>
                  <a:srgbClr val="292E3A"/>
                </a:solidFill>
                <a:latin typeface="Cambria"/>
                <a:cs typeface="Cambria"/>
              </a:rPr>
              <a:t>range</a:t>
            </a:r>
            <a:r>
              <a:rPr sz="3400" spc="2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dirty="0">
                <a:solidFill>
                  <a:srgbClr val="292E3A"/>
                </a:solidFill>
                <a:latin typeface="Cambria"/>
                <a:cs typeface="Cambria"/>
              </a:rPr>
              <a:t>of</a:t>
            </a:r>
            <a:r>
              <a:rPr sz="3400" spc="-12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25" dirty="0">
                <a:solidFill>
                  <a:srgbClr val="292E3A"/>
                </a:solidFill>
                <a:latin typeface="Cambria"/>
                <a:cs typeface="Cambria"/>
              </a:rPr>
              <a:t>hotel</a:t>
            </a:r>
            <a:r>
              <a:rPr sz="3400" spc="-2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114" dirty="0">
                <a:solidFill>
                  <a:srgbClr val="292E3A"/>
                </a:solidFill>
                <a:latin typeface="Cambria"/>
                <a:cs typeface="Cambria"/>
              </a:rPr>
              <a:t>options,</a:t>
            </a:r>
            <a:r>
              <a:rPr sz="3400" spc="-30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spc="-80" dirty="0">
                <a:solidFill>
                  <a:srgbClr val="292E3A"/>
                </a:solidFill>
                <a:latin typeface="Cambria"/>
                <a:cs typeface="Cambria"/>
              </a:rPr>
              <a:t>from </a:t>
            </a:r>
            <a:r>
              <a:rPr sz="3400" spc="-150" dirty="0">
                <a:solidFill>
                  <a:srgbClr val="292E3A"/>
                </a:solidFill>
                <a:latin typeface="Cambria"/>
                <a:cs typeface="Cambria"/>
              </a:rPr>
              <a:t>budget-</a:t>
            </a:r>
            <a:r>
              <a:rPr sz="3400" spc="-130" dirty="0">
                <a:solidFill>
                  <a:srgbClr val="292E3A"/>
                </a:solidFill>
                <a:latin typeface="Cambria"/>
                <a:cs typeface="Cambria"/>
              </a:rPr>
              <a:t>friendly</a:t>
            </a:r>
            <a:r>
              <a:rPr sz="3400" spc="-55" dirty="0">
                <a:solidFill>
                  <a:srgbClr val="292E3A"/>
                </a:solidFill>
                <a:latin typeface="Cambria"/>
                <a:cs typeface="Cambria"/>
              </a:rPr>
              <a:t> </a:t>
            </a:r>
            <a:r>
              <a:rPr sz="3400" dirty="0">
                <a:solidFill>
                  <a:srgbClr val="292E3A"/>
                </a:solidFill>
                <a:latin typeface="Cambria"/>
                <a:cs typeface="Cambria"/>
              </a:rPr>
              <a:t>to</a:t>
            </a:r>
            <a:r>
              <a:rPr sz="3400" spc="-55" dirty="0">
                <a:solidFill>
                  <a:srgbClr val="292E3A"/>
                </a:solidFill>
                <a:latin typeface="Cambria"/>
                <a:cs typeface="Cambria"/>
              </a:rPr>
              <a:t> luxurious.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9525" y="4115553"/>
            <a:ext cx="6410325" cy="17684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3400" spc="170" dirty="0">
                <a:latin typeface="Tahoma"/>
                <a:cs typeface="Tahoma"/>
              </a:rPr>
              <a:t>Homestays</a:t>
            </a:r>
            <a:endParaRPr sz="3400">
              <a:latin typeface="Tahoma"/>
              <a:cs typeface="Tahoma"/>
            </a:endParaRPr>
          </a:p>
          <a:p>
            <a:pPr marL="12700" marR="5080" algn="ctr">
              <a:lnSpc>
                <a:spcPts val="4730"/>
              </a:lnSpc>
            </a:pPr>
            <a:r>
              <a:rPr sz="3400" spc="-225" dirty="0">
                <a:latin typeface="Cambria"/>
                <a:cs typeface="Cambria"/>
              </a:rPr>
              <a:t>Immerse</a:t>
            </a:r>
            <a:r>
              <a:rPr sz="3400" spc="35" dirty="0">
                <a:latin typeface="Cambria"/>
                <a:cs typeface="Cambria"/>
              </a:rPr>
              <a:t> </a:t>
            </a:r>
            <a:r>
              <a:rPr sz="3400" spc="-180" dirty="0">
                <a:latin typeface="Cambria"/>
                <a:cs typeface="Cambria"/>
              </a:rPr>
              <a:t>yourself</a:t>
            </a:r>
            <a:r>
              <a:rPr sz="3400" spc="-5" dirty="0">
                <a:latin typeface="Cambria"/>
                <a:cs typeface="Cambria"/>
              </a:rPr>
              <a:t> </a:t>
            </a:r>
            <a:r>
              <a:rPr sz="3400" dirty="0">
                <a:latin typeface="Cambria"/>
                <a:cs typeface="Cambria"/>
              </a:rPr>
              <a:t>in</a:t>
            </a:r>
            <a:r>
              <a:rPr sz="3400" spc="-125" dirty="0">
                <a:latin typeface="Cambria"/>
                <a:cs typeface="Cambria"/>
              </a:rPr>
              <a:t> </a:t>
            </a:r>
            <a:r>
              <a:rPr sz="3400" spc="-110" dirty="0">
                <a:latin typeface="Cambria"/>
                <a:cs typeface="Cambria"/>
              </a:rPr>
              <a:t>local</a:t>
            </a:r>
            <a:r>
              <a:rPr sz="3400" spc="-30" dirty="0">
                <a:latin typeface="Cambria"/>
                <a:cs typeface="Cambria"/>
              </a:rPr>
              <a:t> </a:t>
            </a:r>
            <a:r>
              <a:rPr sz="3400" spc="-140" dirty="0">
                <a:latin typeface="Cambria"/>
                <a:cs typeface="Cambria"/>
              </a:rPr>
              <a:t>culture</a:t>
            </a:r>
            <a:r>
              <a:rPr sz="3400" spc="-35" dirty="0">
                <a:latin typeface="Cambria"/>
                <a:cs typeface="Cambria"/>
              </a:rPr>
              <a:t> </a:t>
            </a:r>
            <a:r>
              <a:rPr sz="3400" spc="-75" dirty="0">
                <a:latin typeface="Cambria"/>
                <a:cs typeface="Cambria"/>
              </a:rPr>
              <a:t>with </a:t>
            </a:r>
            <a:r>
              <a:rPr sz="3400" spc="-135" dirty="0">
                <a:latin typeface="Cambria"/>
                <a:cs typeface="Cambria"/>
              </a:rPr>
              <a:t>authentic</a:t>
            </a:r>
            <a:r>
              <a:rPr sz="3400" dirty="0">
                <a:latin typeface="Cambria"/>
                <a:cs typeface="Cambria"/>
              </a:rPr>
              <a:t> </a:t>
            </a:r>
            <a:r>
              <a:rPr sz="3400" spc="-105" dirty="0">
                <a:latin typeface="Cambria"/>
                <a:cs typeface="Cambria"/>
              </a:rPr>
              <a:t>homestays.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87700" y="7022931"/>
            <a:ext cx="5513705" cy="17684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3400" spc="285" dirty="0">
                <a:latin typeface="Tahoma"/>
                <a:cs typeface="Tahoma"/>
              </a:rPr>
              <a:t>Villas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170" dirty="0">
                <a:latin typeface="Tahoma"/>
                <a:cs typeface="Tahoma"/>
              </a:rPr>
              <a:t>and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225" dirty="0">
                <a:latin typeface="Tahoma"/>
                <a:cs typeface="Tahoma"/>
              </a:rPr>
              <a:t>Apartments</a:t>
            </a:r>
            <a:endParaRPr sz="3400">
              <a:latin typeface="Tahoma"/>
              <a:cs typeface="Tahoma"/>
            </a:endParaRPr>
          </a:p>
          <a:p>
            <a:pPr marL="12065" marR="5080" algn="ctr">
              <a:lnSpc>
                <a:spcPts val="4730"/>
              </a:lnSpc>
            </a:pPr>
            <a:r>
              <a:rPr sz="3400" spc="-130" dirty="0">
                <a:latin typeface="Cambria"/>
                <a:cs typeface="Cambria"/>
              </a:rPr>
              <a:t>Enjoy</a:t>
            </a:r>
            <a:r>
              <a:rPr sz="3400" spc="-30" dirty="0">
                <a:latin typeface="Cambria"/>
                <a:cs typeface="Cambria"/>
              </a:rPr>
              <a:t> </a:t>
            </a:r>
            <a:r>
              <a:rPr sz="3400" spc="-200" dirty="0">
                <a:latin typeface="Cambria"/>
                <a:cs typeface="Cambria"/>
              </a:rPr>
              <a:t>spacious</a:t>
            </a:r>
            <a:r>
              <a:rPr sz="3400" spc="15" dirty="0">
                <a:latin typeface="Cambria"/>
                <a:cs typeface="Cambria"/>
              </a:rPr>
              <a:t> </a:t>
            </a:r>
            <a:r>
              <a:rPr sz="3400" spc="-165" dirty="0">
                <a:latin typeface="Cambria"/>
                <a:cs typeface="Cambria"/>
              </a:rPr>
              <a:t>and</a:t>
            </a:r>
            <a:r>
              <a:rPr sz="3400" spc="-10" dirty="0">
                <a:latin typeface="Cambria"/>
                <a:cs typeface="Cambria"/>
              </a:rPr>
              <a:t> private </a:t>
            </a:r>
            <a:r>
              <a:rPr sz="3400" spc="-180" dirty="0">
                <a:latin typeface="Cambria"/>
                <a:cs typeface="Cambria"/>
              </a:rPr>
              <a:t>accommodations</a:t>
            </a:r>
            <a:r>
              <a:rPr sz="3400" spc="-10" dirty="0">
                <a:latin typeface="Cambria"/>
                <a:cs typeface="Cambria"/>
              </a:rPr>
              <a:t> </a:t>
            </a:r>
            <a:r>
              <a:rPr sz="3400" spc="-65" dirty="0">
                <a:latin typeface="Cambria"/>
                <a:cs typeface="Cambria"/>
              </a:rPr>
              <a:t>for</a:t>
            </a:r>
            <a:r>
              <a:rPr sz="3400" dirty="0">
                <a:latin typeface="Cambria"/>
                <a:cs typeface="Cambria"/>
              </a:rPr>
              <a:t> </a:t>
            </a:r>
            <a:r>
              <a:rPr sz="3400" spc="-195" dirty="0">
                <a:latin typeface="Cambria"/>
                <a:cs typeface="Cambria"/>
              </a:rPr>
              <a:t>your</a:t>
            </a:r>
            <a:r>
              <a:rPr sz="3400" spc="10" dirty="0">
                <a:latin typeface="Cambria"/>
                <a:cs typeface="Cambria"/>
              </a:rPr>
              <a:t> </a:t>
            </a:r>
            <a:r>
              <a:rPr sz="3400" spc="-114" dirty="0">
                <a:latin typeface="Cambria"/>
                <a:cs typeface="Cambria"/>
              </a:rPr>
              <a:t>group.</a:t>
            </a:r>
            <a:endParaRPr sz="3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116" y="568646"/>
            <a:ext cx="14291944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700" spc="365" dirty="0"/>
              <a:t>Culinary</a:t>
            </a:r>
            <a:r>
              <a:rPr sz="7700" spc="-50" dirty="0"/>
              <a:t> </a:t>
            </a:r>
            <a:r>
              <a:rPr sz="7700" spc="170" dirty="0"/>
              <a:t>Experiences</a:t>
            </a:r>
            <a:r>
              <a:rPr sz="7700" spc="-50" dirty="0"/>
              <a:t> </a:t>
            </a:r>
            <a:r>
              <a:rPr sz="7700" dirty="0"/>
              <a:t>and</a:t>
            </a:r>
            <a:r>
              <a:rPr sz="7700" spc="-45" dirty="0"/>
              <a:t> </a:t>
            </a:r>
            <a:r>
              <a:rPr sz="7700" spc="-360" dirty="0"/>
              <a:t>Dining</a:t>
            </a:r>
            <a:endParaRPr sz="7700"/>
          </a:p>
        </p:txBody>
      </p:sp>
      <p:sp>
        <p:nvSpPr>
          <p:cNvPr id="3" name="object 3"/>
          <p:cNvSpPr txBox="1"/>
          <p:nvPr/>
        </p:nvSpPr>
        <p:spPr>
          <a:xfrm>
            <a:off x="3576628" y="2535780"/>
            <a:ext cx="11081385" cy="563245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3340" algn="ctr">
              <a:lnSpc>
                <a:spcPct val="100000"/>
              </a:lnSpc>
              <a:spcBef>
                <a:spcPts val="520"/>
              </a:spcBef>
            </a:pPr>
            <a:r>
              <a:rPr sz="3400" spc="240" dirty="0">
                <a:latin typeface="Tahoma"/>
                <a:cs typeface="Tahoma"/>
              </a:rPr>
              <a:t>Local</a:t>
            </a:r>
            <a:r>
              <a:rPr sz="3400" spc="-195" dirty="0">
                <a:latin typeface="Tahoma"/>
                <a:cs typeface="Tahoma"/>
              </a:rPr>
              <a:t> </a:t>
            </a:r>
            <a:r>
              <a:rPr sz="3400" spc="220" dirty="0">
                <a:latin typeface="Tahoma"/>
                <a:cs typeface="Tahoma"/>
              </a:rPr>
              <a:t>Food</a:t>
            </a:r>
            <a:r>
              <a:rPr sz="3400" spc="-195" dirty="0">
                <a:latin typeface="Tahoma"/>
                <a:cs typeface="Tahoma"/>
              </a:rPr>
              <a:t> </a:t>
            </a:r>
            <a:r>
              <a:rPr sz="3400" spc="240" dirty="0">
                <a:latin typeface="Tahoma"/>
                <a:cs typeface="Tahoma"/>
              </a:rPr>
              <a:t>Tours</a:t>
            </a:r>
            <a:endParaRPr sz="3400">
              <a:latin typeface="Tahoma"/>
              <a:cs typeface="Tahoma"/>
            </a:endParaRPr>
          </a:p>
          <a:p>
            <a:pPr marL="66040">
              <a:lnSpc>
                <a:spcPct val="100000"/>
              </a:lnSpc>
              <a:spcBef>
                <a:spcPts val="420"/>
              </a:spcBef>
            </a:pPr>
            <a:r>
              <a:rPr sz="3400" spc="-165" dirty="0">
                <a:latin typeface="Cambria"/>
                <a:cs typeface="Cambria"/>
              </a:rPr>
              <a:t>Sample</a:t>
            </a:r>
            <a:r>
              <a:rPr sz="3400" spc="-25" dirty="0">
                <a:latin typeface="Cambria"/>
                <a:cs typeface="Cambria"/>
              </a:rPr>
              <a:t> </a:t>
            </a:r>
            <a:r>
              <a:rPr sz="3400" spc="-135" dirty="0">
                <a:latin typeface="Cambria"/>
                <a:cs typeface="Cambria"/>
              </a:rPr>
              <a:t>authentic</a:t>
            </a:r>
            <a:r>
              <a:rPr sz="3400" spc="-40" dirty="0">
                <a:latin typeface="Cambria"/>
                <a:cs typeface="Cambria"/>
              </a:rPr>
              <a:t> </a:t>
            </a:r>
            <a:r>
              <a:rPr sz="3400" spc="-225" dirty="0">
                <a:latin typeface="Cambria"/>
                <a:cs typeface="Cambria"/>
              </a:rPr>
              <a:t>dishes</a:t>
            </a:r>
            <a:r>
              <a:rPr sz="3400" spc="40" dirty="0">
                <a:latin typeface="Cambria"/>
                <a:cs typeface="Cambria"/>
              </a:rPr>
              <a:t> </a:t>
            </a:r>
            <a:r>
              <a:rPr sz="3400" spc="-165" dirty="0">
                <a:latin typeface="Cambria"/>
                <a:cs typeface="Cambria"/>
              </a:rPr>
              <a:t>and</a:t>
            </a:r>
            <a:r>
              <a:rPr sz="3400" spc="-10" dirty="0">
                <a:latin typeface="Cambria"/>
                <a:cs typeface="Cambria"/>
              </a:rPr>
              <a:t> </a:t>
            </a:r>
            <a:r>
              <a:rPr sz="3400" spc="-175" dirty="0">
                <a:latin typeface="Cambria"/>
                <a:cs typeface="Cambria"/>
              </a:rPr>
              <a:t>learn</a:t>
            </a:r>
            <a:r>
              <a:rPr sz="3400" spc="-10" dirty="0">
                <a:latin typeface="Cambria"/>
                <a:cs typeface="Cambria"/>
              </a:rPr>
              <a:t> </a:t>
            </a:r>
            <a:r>
              <a:rPr sz="3400" spc="-145" dirty="0">
                <a:latin typeface="Cambria"/>
                <a:cs typeface="Cambria"/>
              </a:rPr>
              <a:t>about</a:t>
            </a:r>
            <a:r>
              <a:rPr sz="3400" spc="-5" dirty="0">
                <a:latin typeface="Cambria"/>
                <a:cs typeface="Cambria"/>
              </a:rPr>
              <a:t> </a:t>
            </a:r>
            <a:r>
              <a:rPr sz="3400" spc="-110" dirty="0">
                <a:latin typeface="Cambria"/>
                <a:cs typeface="Cambria"/>
              </a:rPr>
              <a:t>local</a:t>
            </a:r>
            <a:r>
              <a:rPr sz="3400" spc="-10" dirty="0">
                <a:latin typeface="Cambria"/>
                <a:cs typeface="Cambria"/>
              </a:rPr>
              <a:t> </a:t>
            </a:r>
            <a:r>
              <a:rPr sz="3400" spc="-145" dirty="0">
                <a:latin typeface="Cambria"/>
                <a:cs typeface="Cambria"/>
              </a:rPr>
              <a:t>culinary</a:t>
            </a:r>
            <a:r>
              <a:rPr sz="3400" spc="-10" dirty="0">
                <a:latin typeface="Cambria"/>
                <a:cs typeface="Cambria"/>
              </a:rPr>
              <a:t> </a:t>
            </a:r>
            <a:r>
              <a:rPr sz="3400" spc="-70" dirty="0">
                <a:latin typeface="Cambria"/>
                <a:cs typeface="Cambria"/>
              </a:rPr>
              <a:t>traditions.</a:t>
            </a:r>
            <a:endParaRPr sz="3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3400">
              <a:latin typeface="Cambria"/>
              <a:cs typeface="Cambria"/>
            </a:endParaRPr>
          </a:p>
          <a:p>
            <a:pPr marR="210820" algn="ctr">
              <a:lnSpc>
                <a:spcPct val="100000"/>
              </a:lnSpc>
              <a:spcBef>
                <a:spcPts val="5"/>
              </a:spcBef>
            </a:pPr>
            <a:r>
              <a:rPr sz="3400" spc="210" dirty="0">
                <a:latin typeface="Tahoma"/>
                <a:cs typeface="Tahoma"/>
              </a:rPr>
              <a:t>Restaurant</a:t>
            </a:r>
            <a:r>
              <a:rPr sz="3400" spc="-190" dirty="0">
                <a:latin typeface="Tahoma"/>
                <a:cs typeface="Tahoma"/>
              </a:rPr>
              <a:t> </a:t>
            </a:r>
            <a:r>
              <a:rPr sz="3400" spc="185" dirty="0">
                <a:latin typeface="Tahoma"/>
                <a:cs typeface="Tahoma"/>
              </a:rPr>
              <a:t>Reservations</a:t>
            </a:r>
            <a:endParaRPr sz="3400">
              <a:latin typeface="Tahoma"/>
              <a:cs typeface="Tahoma"/>
            </a:endParaRPr>
          </a:p>
          <a:p>
            <a:pPr marL="66675">
              <a:lnSpc>
                <a:spcPct val="100000"/>
              </a:lnSpc>
              <a:spcBef>
                <a:spcPts val="420"/>
              </a:spcBef>
            </a:pPr>
            <a:r>
              <a:rPr sz="3400" spc="-175" dirty="0">
                <a:latin typeface="Cambria"/>
                <a:cs typeface="Cambria"/>
              </a:rPr>
              <a:t>Secure</a:t>
            </a:r>
            <a:r>
              <a:rPr sz="3400" spc="-15" dirty="0">
                <a:latin typeface="Cambria"/>
                <a:cs typeface="Cambria"/>
              </a:rPr>
              <a:t> </a:t>
            </a:r>
            <a:r>
              <a:rPr sz="3400" spc="-204" dirty="0">
                <a:latin typeface="Cambria"/>
                <a:cs typeface="Cambria"/>
              </a:rPr>
              <a:t>reservations</a:t>
            </a:r>
            <a:r>
              <a:rPr sz="3400" spc="20" dirty="0">
                <a:latin typeface="Cambria"/>
                <a:cs typeface="Cambria"/>
              </a:rPr>
              <a:t> </a:t>
            </a:r>
            <a:r>
              <a:rPr sz="3400" spc="-35" dirty="0">
                <a:latin typeface="Cambria"/>
                <a:cs typeface="Cambria"/>
              </a:rPr>
              <a:t>at</a:t>
            </a:r>
            <a:r>
              <a:rPr sz="3400" spc="-100" dirty="0">
                <a:latin typeface="Cambria"/>
                <a:cs typeface="Cambria"/>
              </a:rPr>
              <a:t> </a:t>
            </a:r>
            <a:r>
              <a:rPr sz="3400" spc="-105" dirty="0">
                <a:latin typeface="Cambria"/>
                <a:cs typeface="Cambria"/>
              </a:rPr>
              <a:t>top-</a:t>
            </a:r>
            <a:r>
              <a:rPr sz="3400" spc="-170" dirty="0">
                <a:latin typeface="Cambria"/>
                <a:cs typeface="Cambria"/>
              </a:rPr>
              <a:t>rated</a:t>
            </a:r>
            <a:r>
              <a:rPr sz="3400" spc="-15" dirty="0">
                <a:latin typeface="Cambria"/>
                <a:cs typeface="Cambria"/>
              </a:rPr>
              <a:t> </a:t>
            </a:r>
            <a:r>
              <a:rPr sz="3400" spc="-200" dirty="0">
                <a:latin typeface="Cambria"/>
                <a:cs typeface="Cambria"/>
              </a:rPr>
              <a:t>restaurants</a:t>
            </a:r>
            <a:r>
              <a:rPr sz="3400" spc="15" dirty="0">
                <a:latin typeface="Cambria"/>
                <a:cs typeface="Cambria"/>
              </a:rPr>
              <a:t> </a:t>
            </a:r>
            <a:r>
              <a:rPr sz="3400" dirty="0">
                <a:latin typeface="Cambria"/>
                <a:cs typeface="Cambria"/>
              </a:rPr>
              <a:t>in</a:t>
            </a:r>
            <a:r>
              <a:rPr sz="3400" spc="-15" dirty="0">
                <a:latin typeface="Cambria"/>
                <a:cs typeface="Cambria"/>
              </a:rPr>
              <a:t> </a:t>
            </a:r>
            <a:r>
              <a:rPr sz="3400" spc="-195" dirty="0">
                <a:latin typeface="Cambria"/>
                <a:cs typeface="Cambria"/>
              </a:rPr>
              <a:t>your</a:t>
            </a:r>
            <a:r>
              <a:rPr sz="3400" spc="5" dirty="0">
                <a:latin typeface="Cambria"/>
                <a:cs typeface="Cambria"/>
              </a:rPr>
              <a:t> </a:t>
            </a:r>
            <a:r>
              <a:rPr sz="3400" spc="-25" dirty="0">
                <a:latin typeface="Cambria"/>
                <a:cs typeface="Cambria"/>
              </a:rPr>
              <a:t>destination.</a:t>
            </a:r>
            <a:endParaRPr sz="3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745"/>
              </a:spcBef>
            </a:pPr>
            <a:endParaRPr sz="3400">
              <a:latin typeface="Cambria"/>
              <a:cs typeface="Cambria"/>
            </a:endParaRPr>
          </a:p>
          <a:p>
            <a:pPr marR="210820" algn="ctr">
              <a:lnSpc>
                <a:spcPct val="100000"/>
              </a:lnSpc>
            </a:pPr>
            <a:r>
              <a:rPr sz="3400" spc="265" dirty="0">
                <a:latin typeface="Tahoma"/>
                <a:cs typeface="Tahoma"/>
              </a:rPr>
              <a:t>Private</a:t>
            </a:r>
            <a:r>
              <a:rPr sz="3400" spc="-185" dirty="0">
                <a:latin typeface="Tahoma"/>
                <a:cs typeface="Tahoma"/>
              </a:rPr>
              <a:t> </a:t>
            </a:r>
            <a:r>
              <a:rPr sz="3400" spc="200" dirty="0">
                <a:latin typeface="Tahoma"/>
                <a:cs typeface="Tahoma"/>
              </a:rPr>
              <a:t>Chefs</a:t>
            </a:r>
            <a:endParaRPr sz="3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3400" spc="-130" dirty="0">
                <a:latin typeface="Cambria"/>
                <a:cs typeface="Cambria"/>
              </a:rPr>
              <a:t>Enjoy</a:t>
            </a:r>
            <a:r>
              <a:rPr sz="3400" spc="-60" dirty="0">
                <a:latin typeface="Cambria"/>
                <a:cs typeface="Cambria"/>
              </a:rPr>
              <a:t> </a:t>
            </a:r>
            <a:r>
              <a:rPr sz="3400" spc="-190" dirty="0">
                <a:latin typeface="Cambria"/>
                <a:cs typeface="Cambria"/>
              </a:rPr>
              <a:t>personalized</a:t>
            </a:r>
            <a:r>
              <a:rPr sz="3400" spc="5" dirty="0">
                <a:latin typeface="Cambria"/>
                <a:cs typeface="Cambria"/>
              </a:rPr>
              <a:t> </a:t>
            </a:r>
            <a:r>
              <a:rPr sz="3400" spc="-95" dirty="0">
                <a:latin typeface="Cambria"/>
                <a:cs typeface="Cambria"/>
              </a:rPr>
              <a:t>dining</a:t>
            </a:r>
            <a:r>
              <a:rPr sz="3400" spc="-20" dirty="0">
                <a:latin typeface="Cambria"/>
                <a:cs typeface="Cambria"/>
              </a:rPr>
              <a:t> </a:t>
            </a:r>
            <a:r>
              <a:rPr sz="3400" spc="-204" dirty="0">
                <a:latin typeface="Cambria"/>
                <a:cs typeface="Cambria"/>
              </a:rPr>
              <a:t>experiences</a:t>
            </a:r>
            <a:r>
              <a:rPr sz="3400" spc="15" dirty="0">
                <a:latin typeface="Cambria"/>
                <a:cs typeface="Cambria"/>
              </a:rPr>
              <a:t> </a:t>
            </a:r>
            <a:r>
              <a:rPr sz="3400" spc="-130" dirty="0">
                <a:latin typeface="Cambria"/>
                <a:cs typeface="Cambria"/>
              </a:rPr>
              <a:t>with</a:t>
            </a:r>
            <a:r>
              <a:rPr sz="3400" spc="-15" dirty="0">
                <a:latin typeface="Cambria"/>
                <a:cs typeface="Cambria"/>
              </a:rPr>
              <a:t> </a:t>
            </a:r>
            <a:r>
              <a:rPr sz="3400" spc="-155" dirty="0">
                <a:latin typeface="Cambria"/>
                <a:cs typeface="Cambria"/>
              </a:rPr>
              <a:t>private</a:t>
            </a:r>
            <a:r>
              <a:rPr sz="3400" spc="-15" dirty="0">
                <a:latin typeface="Cambria"/>
                <a:cs typeface="Cambria"/>
              </a:rPr>
              <a:t> </a:t>
            </a:r>
            <a:r>
              <a:rPr sz="3400" spc="-125" dirty="0">
                <a:latin typeface="Cambria"/>
                <a:cs typeface="Cambria"/>
              </a:rPr>
              <a:t>chef</a:t>
            </a:r>
            <a:r>
              <a:rPr sz="3400" spc="-10" dirty="0">
                <a:latin typeface="Cambria"/>
                <a:cs typeface="Cambria"/>
              </a:rPr>
              <a:t> </a:t>
            </a:r>
            <a:r>
              <a:rPr sz="3400" spc="-60" dirty="0">
                <a:latin typeface="Cambria"/>
                <a:cs typeface="Cambria"/>
              </a:rPr>
              <a:t>services.</a:t>
            </a:r>
            <a:endParaRPr sz="3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374</Words>
  <Application>Microsoft Office PowerPoint</Application>
  <PresentationFormat>Custom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Cambria</vt:lpstr>
      <vt:lpstr>Lucida Sans Unicode</vt:lpstr>
      <vt:lpstr>Tahoma</vt:lpstr>
      <vt:lpstr>Trebuchet MS</vt:lpstr>
      <vt:lpstr>Office Theme</vt:lpstr>
      <vt:lpstr>WINNERS Kavana S R  Shraddha R L Anci Muktha Nayak</vt:lpstr>
      <vt:lpstr>Travel  Connect</vt:lpstr>
      <vt:lpstr>Problem solving statement</vt:lpstr>
      <vt:lpstr>PowerPoint Presentation</vt:lpstr>
      <vt:lpstr>PowerPoint Presentation</vt:lpstr>
      <vt:lpstr>Global Network Access a vast network of airlines and find the best flight options for your needs.</vt:lpstr>
      <vt:lpstr>Airport Transfers Pre-book convenient airport transfers for a smooth arrival and departure.</vt:lpstr>
      <vt:lpstr>Hotels Find a wide range of hotel options, from budget-friendly to luxurious.</vt:lpstr>
      <vt:lpstr>Culinary Experiences and Dining</vt:lpstr>
      <vt:lpstr>Personalized Itinerary Planning</vt:lpstr>
      <vt:lpstr>Reliable and Secure Platform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WINNERS</dc:title>
  <dc:creator>Punith Vas</dc:creator>
  <cp:keywords>DAGahNNeQiM,BAGY6T12iKg</cp:keywords>
  <cp:lastModifiedBy>Shraddha R L</cp:lastModifiedBy>
  <cp:revision>3</cp:revision>
  <dcterms:created xsi:type="dcterms:W3CDTF">2024-12-27T21:20:51Z</dcterms:created>
  <dcterms:modified xsi:type="dcterms:W3CDTF">2024-12-28T04:22:38Z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2024-12-27T00:00:00Z</vt:filetime>
  </property>
  <property fmtid="{D5CDD505-2E9C-101B-9397-08002B2CF9AE}" pid="3" name="Creator">
    <vt:lpwstr>Canva</vt:lpwstr>
  </property>
  <property fmtid="{D5CDD505-2E9C-101B-9397-08002B2CF9AE}" pid="4" name="LastSaved">
    <vt:filetime>2024-12-27T00:00:00Z</vt:filetime>
  </property>
  <property fmtid="{D5CDD505-2E9C-101B-9397-08002B2CF9AE}" pid="5" name="Producer">
    <vt:lpwstr>Canva</vt:lpwstr>
  </property>
</Properties>
</file>