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5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ly Kavasi" userId="c8c29dea5b335fb6" providerId="LiveId" clId="{D4619B6A-A710-41CA-B425-DFA27FC575A8}"/>
    <pc:docChg chg="undo redo custSel modSld">
      <pc:chgData name="Mihaly Kavasi" userId="c8c29dea5b335fb6" providerId="LiveId" clId="{D4619B6A-A710-41CA-B425-DFA27FC575A8}" dt="2024-03-09T23:32:48.693" v="1603" actId="14100"/>
      <pc:docMkLst>
        <pc:docMk/>
      </pc:docMkLst>
      <pc:sldChg chg="modSp mod">
        <pc:chgData name="Mihaly Kavasi" userId="c8c29dea5b335fb6" providerId="LiveId" clId="{D4619B6A-A710-41CA-B425-DFA27FC575A8}" dt="2024-03-09T23:14:50.834" v="53" actId="20577"/>
        <pc:sldMkLst>
          <pc:docMk/>
          <pc:sldMk cId="1405842736" sldId="256"/>
        </pc:sldMkLst>
        <pc:spChg chg="mod">
          <ac:chgData name="Mihaly Kavasi" userId="c8c29dea5b335fb6" providerId="LiveId" clId="{D4619B6A-A710-41CA-B425-DFA27FC575A8}" dt="2024-03-09T23:13:04.073" v="5"/>
          <ac:spMkLst>
            <pc:docMk/>
            <pc:sldMk cId="1405842736" sldId="256"/>
            <ac:spMk id="2" creationId="{93B4BDED-7385-53ED-2E03-C7CA11F3AA2B}"/>
          </ac:spMkLst>
        </pc:spChg>
        <pc:spChg chg="mod">
          <ac:chgData name="Mihaly Kavasi" userId="c8c29dea5b335fb6" providerId="LiveId" clId="{D4619B6A-A710-41CA-B425-DFA27FC575A8}" dt="2024-03-09T23:14:50.834" v="53" actId="20577"/>
          <ac:spMkLst>
            <pc:docMk/>
            <pc:sldMk cId="1405842736" sldId="256"/>
            <ac:spMk id="3" creationId="{29EDAC22-FFB3-E75A-9C92-82BDE1999527}"/>
          </ac:spMkLst>
        </pc:spChg>
      </pc:sldChg>
      <pc:sldChg chg="modSp mod">
        <pc:chgData name="Mihaly Kavasi" userId="c8c29dea5b335fb6" providerId="LiveId" clId="{D4619B6A-A710-41CA-B425-DFA27FC575A8}" dt="2024-03-09T23:15:39.871" v="82" actId="20577"/>
        <pc:sldMkLst>
          <pc:docMk/>
          <pc:sldMk cId="113343923" sldId="257"/>
        </pc:sldMkLst>
        <pc:spChg chg="mod">
          <ac:chgData name="Mihaly Kavasi" userId="c8c29dea5b335fb6" providerId="LiveId" clId="{D4619B6A-A710-41CA-B425-DFA27FC575A8}" dt="2024-03-09T23:15:28.952" v="65" actId="20577"/>
          <ac:spMkLst>
            <pc:docMk/>
            <pc:sldMk cId="113343923" sldId="257"/>
            <ac:spMk id="2" creationId="{762A8054-8202-6828-4D2F-B9AF2E243D60}"/>
          </ac:spMkLst>
        </pc:spChg>
        <pc:spChg chg="mod">
          <ac:chgData name="Mihaly Kavasi" userId="c8c29dea5b335fb6" providerId="LiveId" clId="{D4619B6A-A710-41CA-B425-DFA27FC575A8}" dt="2024-03-09T23:15:39.871" v="82" actId="20577"/>
          <ac:spMkLst>
            <pc:docMk/>
            <pc:sldMk cId="113343923" sldId="257"/>
            <ac:spMk id="4" creationId="{E759E2DA-2E95-2155-0DDD-0FB49991586A}"/>
          </ac:spMkLst>
        </pc:spChg>
      </pc:sldChg>
      <pc:sldChg chg="modSp mod">
        <pc:chgData name="Mihaly Kavasi" userId="c8c29dea5b335fb6" providerId="LiveId" clId="{D4619B6A-A710-41CA-B425-DFA27FC575A8}" dt="2024-03-09T23:20:10.454" v="571" actId="20577"/>
        <pc:sldMkLst>
          <pc:docMk/>
          <pc:sldMk cId="2896729722" sldId="259"/>
        </pc:sldMkLst>
        <pc:spChg chg="mod">
          <ac:chgData name="Mihaly Kavasi" userId="c8c29dea5b335fb6" providerId="LiveId" clId="{D4619B6A-A710-41CA-B425-DFA27FC575A8}" dt="2024-03-09T23:20:10.454" v="571" actId="20577"/>
          <ac:spMkLst>
            <pc:docMk/>
            <pc:sldMk cId="2896729722" sldId="259"/>
            <ac:spMk id="2" creationId="{56436B99-31F9-9757-95AA-2F5B863617E4}"/>
          </ac:spMkLst>
        </pc:spChg>
      </pc:sldChg>
      <pc:sldChg chg="modSp mod modAnim">
        <pc:chgData name="Mihaly Kavasi" userId="c8c29dea5b335fb6" providerId="LiveId" clId="{D4619B6A-A710-41CA-B425-DFA27FC575A8}" dt="2024-03-09T23:19:17.960" v="540" actId="313"/>
        <pc:sldMkLst>
          <pc:docMk/>
          <pc:sldMk cId="1241837938" sldId="262"/>
        </pc:sldMkLst>
        <pc:spChg chg="mod">
          <ac:chgData name="Mihaly Kavasi" userId="c8c29dea5b335fb6" providerId="LiveId" clId="{D4619B6A-A710-41CA-B425-DFA27FC575A8}" dt="2024-03-09T23:15:49.736" v="104" actId="20577"/>
          <ac:spMkLst>
            <pc:docMk/>
            <pc:sldMk cId="1241837938" sldId="262"/>
            <ac:spMk id="2" creationId="{8E80612B-A5E4-BFB8-3709-C5E03B86D94A}"/>
          </ac:spMkLst>
        </pc:spChg>
        <pc:spChg chg="mod">
          <ac:chgData name="Mihaly Kavasi" userId="c8c29dea5b335fb6" providerId="LiveId" clId="{D4619B6A-A710-41CA-B425-DFA27FC575A8}" dt="2024-03-09T23:19:17.960" v="540" actId="313"/>
          <ac:spMkLst>
            <pc:docMk/>
            <pc:sldMk cId="1241837938" sldId="262"/>
            <ac:spMk id="3" creationId="{D9769A4F-BD34-A01D-1082-C6EC7018B99E}"/>
          </ac:spMkLst>
        </pc:spChg>
      </pc:sldChg>
      <pc:sldChg chg="modSp mod">
        <pc:chgData name="Mihaly Kavasi" userId="c8c29dea5b335fb6" providerId="LiveId" clId="{D4619B6A-A710-41CA-B425-DFA27FC575A8}" dt="2024-03-09T23:24:50.945" v="801" actId="20577"/>
        <pc:sldMkLst>
          <pc:docMk/>
          <pc:sldMk cId="80958812" sldId="263"/>
        </pc:sldMkLst>
        <pc:spChg chg="mod">
          <ac:chgData name="Mihaly Kavasi" userId="c8c29dea5b335fb6" providerId="LiveId" clId="{D4619B6A-A710-41CA-B425-DFA27FC575A8}" dt="2024-03-09T23:20:58.696" v="575" actId="20577"/>
          <ac:spMkLst>
            <pc:docMk/>
            <pc:sldMk cId="80958812" sldId="263"/>
            <ac:spMk id="2" creationId="{56436B99-31F9-9757-95AA-2F5B863617E4}"/>
          </ac:spMkLst>
        </pc:spChg>
        <pc:spChg chg="mod">
          <ac:chgData name="Mihaly Kavasi" userId="c8c29dea5b335fb6" providerId="LiveId" clId="{D4619B6A-A710-41CA-B425-DFA27FC575A8}" dt="2024-03-09T23:24:50.945" v="801" actId="20577"/>
          <ac:spMkLst>
            <pc:docMk/>
            <pc:sldMk cId="80958812" sldId="263"/>
            <ac:spMk id="13" creationId="{BCA25906-B576-923C-BC84-852C6CA5CA8C}"/>
          </ac:spMkLst>
        </pc:spChg>
      </pc:sldChg>
      <pc:sldChg chg="modSp mod">
        <pc:chgData name="Mihaly Kavasi" userId="c8c29dea5b335fb6" providerId="LiveId" clId="{D4619B6A-A710-41CA-B425-DFA27FC575A8}" dt="2024-03-09T23:32:48.693" v="1603" actId="14100"/>
        <pc:sldMkLst>
          <pc:docMk/>
          <pc:sldMk cId="621316035" sldId="264"/>
        </pc:sldMkLst>
        <pc:spChg chg="mod">
          <ac:chgData name="Mihaly Kavasi" userId="c8c29dea5b335fb6" providerId="LiveId" clId="{D4619B6A-A710-41CA-B425-DFA27FC575A8}" dt="2024-03-09T23:32:40.104" v="1601" actId="1076"/>
          <ac:spMkLst>
            <pc:docMk/>
            <pc:sldMk cId="621316035" sldId="264"/>
            <ac:spMk id="3" creationId="{CD47C80E-1EEF-303C-82BF-8B9EB75F5C6B}"/>
          </ac:spMkLst>
        </pc:spChg>
        <pc:spChg chg="mod">
          <ac:chgData name="Mihaly Kavasi" userId="c8c29dea5b335fb6" providerId="LiveId" clId="{D4619B6A-A710-41CA-B425-DFA27FC575A8}" dt="2024-03-09T23:32:48.693" v="1603" actId="14100"/>
          <ac:spMkLst>
            <pc:docMk/>
            <pc:sldMk cId="621316035" sldId="264"/>
            <ac:spMk id="12" creationId="{489804CA-3084-9846-1826-CDFD2445EA02}"/>
          </ac:spMkLst>
        </pc:spChg>
      </pc:sldChg>
      <pc:sldChg chg="modSp mod">
        <pc:chgData name="Mihaly Kavasi" userId="c8c29dea5b335fb6" providerId="LiveId" clId="{D4619B6A-A710-41CA-B425-DFA27FC575A8}" dt="2024-03-09T23:20:52.614" v="574" actId="5793"/>
        <pc:sldMkLst>
          <pc:docMk/>
          <pc:sldMk cId="630311619" sldId="265"/>
        </pc:sldMkLst>
        <pc:spChg chg="mod">
          <ac:chgData name="Mihaly Kavasi" userId="c8c29dea5b335fb6" providerId="LiveId" clId="{D4619B6A-A710-41CA-B425-DFA27FC575A8}" dt="2024-03-09T23:20:26.214" v="572" actId="20577"/>
          <ac:spMkLst>
            <pc:docMk/>
            <pc:sldMk cId="630311619" sldId="265"/>
            <ac:spMk id="2" creationId="{CB19EE6E-8750-DC54-0411-6390248D7978}"/>
          </ac:spMkLst>
        </pc:spChg>
        <pc:spChg chg="mod">
          <ac:chgData name="Mihaly Kavasi" userId="c8c29dea5b335fb6" providerId="LiveId" clId="{D4619B6A-A710-41CA-B425-DFA27FC575A8}" dt="2024-03-09T23:20:52.614" v="574" actId="5793"/>
          <ac:spMkLst>
            <pc:docMk/>
            <pc:sldMk cId="630311619" sldId="265"/>
            <ac:spMk id="6" creationId="{C4280144-B70E-BF6A-7E71-3AAA65248DD1}"/>
          </ac:spMkLst>
        </pc:spChg>
      </pc:sldChg>
      <pc:sldChg chg="modSp mod">
        <pc:chgData name="Mihaly Kavasi" userId="c8c29dea5b335fb6" providerId="LiveId" clId="{D4619B6A-A710-41CA-B425-DFA27FC575A8}" dt="2024-03-09T23:28:12.700" v="1147" actId="20577"/>
        <pc:sldMkLst>
          <pc:docMk/>
          <pc:sldMk cId="994616575" sldId="266"/>
        </pc:sldMkLst>
        <pc:spChg chg="mod">
          <ac:chgData name="Mihaly Kavasi" userId="c8c29dea5b335fb6" providerId="LiveId" clId="{D4619B6A-A710-41CA-B425-DFA27FC575A8}" dt="2024-03-09T23:24:56.229" v="802" actId="20577"/>
          <ac:spMkLst>
            <pc:docMk/>
            <pc:sldMk cId="994616575" sldId="266"/>
            <ac:spMk id="2" creationId="{25A302EB-4FB4-F8FB-0ABD-9E00574D7B67}"/>
          </ac:spMkLst>
        </pc:spChg>
        <pc:spChg chg="mod">
          <ac:chgData name="Mihaly Kavasi" userId="c8c29dea5b335fb6" providerId="LiveId" clId="{D4619B6A-A710-41CA-B425-DFA27FC575A8}" dt="2024-03-09T23:28:12.700" v="1147" actId="20577"/>
          <ac:spMkLst>
            <pc:docMk/>
            <pc:sldMk cId="994616575" sldId="266"/>
            <ac:spMk id="3" creationId="{DF41CE48-5C1F-A452-2C86-55D4FD0CAB78}"/>
          </ac:spMkLst>
        </pc:spChg>
      </pc:sldChg>
    </pc:docChg>
  </pc:docChgLst>
  <pc:docChgLst>
    <pc:chgData name="Mihaly Kavasi" userId="c8c29dea5b335fb6" providerId="LiveId" clId="{D7650408-823B-44C5-9D2C-90E36A190EC8}"/>
    <pc:docChg chg="undo custSel addSld delSld modSld sldOrd modMainMaster">
      <pc:chgData name="Mihaly Kavasi" userId="c8c29dea5b335fb6" providerId="LiveId" clId="{D7650408-823B-44C5-9D2C-90E36A190EC8}" dt="2024-02-07T13:28:39.249" v="1978" actId="14100"/>
      <pc:docMkLst>
        <pc:docMk/>
      </pc:docMkLst>
      <pc:sldChg chg="modSp mod">
        <pc:chgData name="Mihaly Kavasi" userId="c8c29dea5b335fb6" providerId="LiveId" clId="{D7650408-823B-44C5-9D2C-90E36A190EC8}" dt="2024-02-06T07:29:32.437" v="128" actId="2"/>
        <pc:sldMkLst>
          <pc:docMk/>
          <pc:sldMk cId="1405842736" sldId="256"/>
        </pc:sldMkLst>
        <pc:spChg chg="mod">
          <ac:chgData name="Mihaly Kavasi" userId="c8c29dea5b335fb6" providerId="LiveId" clId="{D7650408-823B-44C5-9D2C-90E36A190EC8}" dt="2024-02-06T07:29:32.437" v="128" actId="2"/>
          <ac:spMkLst>
            <pc:docMk/>
            <pc:sldMk cId="1405842736" sldId="256"/>
            <ac:spMk id="3" creationId="{29EDAC22-FFB3-E75A-9C92-82BDE1999527}"/>
          </ac:spMkLst>
        </pc:spChg>
      </pc:sldChg>
      <pc:sldChg chg="addSp delSp modSp mod">
        <pc:chgData name="Mihaly Kavasi" userId="c8c29dea5b335fb6" providerId="LiveId" clId="{D7650408-823B-44C5-9D2C-90E36A190EC8}" dt="2024-02-07T13:28:39.249" v="1978" actId="14100"/>
        <pc:sldMkLst>
          <pc:docMk/>
          <pc:sldMk cId="113343923" sldId="257"/>
        </pc:sldMkLst>
        <pc:spChg chg="mod">
          <ac:chgData name="Mihaly Kavasi" userId="c8c29dea5b335fb6" providerId="LiveId" clId="{D7650408-823B-44C5-9D2C-90E36A190EC8}" dt="2024-02-07T13:28:39.249" v="1978" actId="14100"/>
          <ac:spMkLst>
            <pc:docMk/>
            <pc:sldMk cId="113343923" sldId="257"/>
            <ac:spMk id="4" creationId="{E759E2DA-2E95-2155-0DDD-0FB49991586A}"/>
          </ac:spMkLst>
        </pc:spChg>
        <pc:spChg chg="add mod">
          <ac:chgData name="Mihaly Kavasi" userId="c8c29dea5b335fb6" providerId="LiveId" clId="{D7650408-823B-44C5-9D2C-90E36A190EC8}" dt="2024-02-07T13:28:22.032" v="1976" actId="1076"/>
          <ac:spMkLst>
            <pc:docMk/>
            <pc:sldMk cId="113343923" sldId="257"/>
            <ac:spMk id="6" creationId="{54223B4F-5D6B-90DE-3DAA-0400A274B0B6}"/>
          </ac:spMkLst>
        </pc:spChg>
        <pc:spChg chg="del">
          <ac:chgData name="Mihaly Kavasi" userId="c8c29dea5b335fb6" providerId="LiveId" clId="{D7650408-823B-44C5-9D2C-90E36A190EC8}" dt="2024-02-06T12:40:51.384" v="981" actId="478"/>
          <ac:spMkLst>
            <pc:docMk/>
            <pc:sldMk cId="113343923" sldId="257"/>
            <ac:spMk id="6" creationId="{D3AD39A8-896C-2FBF-6259-EAD4DE66BF5C}"/>
          </ac:spMkLst>
        </pc:spChg>
        <pc:spChg chg="del mod">
          <ac:chgData name="Mihaly Kavasi" userId="c8c29dea5b335fb6" providerId="LiveId" clId="{D7650408-823B-44C5-9D2C-90E36A190EC8}" dt="2024-02-06T12:40:49.818" v="980" actId="478"/>
          <ac:spMkLst>
            <pc:docMk/>
            <pc:sldMk cId="113343923" sldId="257"/>
            <ac:spMk id="7" creationId="{3DF22BCF-18E9-6420-7555-1AAB527FDD70}"/>
          </ac:spMkLst>
        </pc:spChg>
        <pc:spChg chg="mod">
          <ac:chgData name="Mihaly Kavasi" userId="c8c29dea5b335fb6" providerId="LiveId" clId="{D7650408-823B-44C5-9D2C-90E36A190EC8}" dt="2024-02-07T13:28:35.420" v="1977" actId="1076"/>
          <ac:spMkLst>
            <pc:docMk/>
            <pc:sldMk cId="113343923" sldId="257"/>
            <ac:spMk id="9" creationId="{865FE306-EDF7-0BDF-4267-D2ED47DC9362}"/>
          </ac:spMkLst>
        </pc:spChg>
        <pc:picChg chg="mod">
          <ac:chgData name="Mihaly Kavasi" userId="c8c29dea5b335fb6" providerId="LiveId" clId="{D7650408-823B-44C5-9D2C-90E36A190EC8}" dt="2024-02-07T13:28:35.420" v="1977" actId="1076"/>
          <ac:picMkLst>
            <pc:docMk/>
            <pc:sldMk cId="113343923" sldId="257"/>
            <ac:picMk id="3" creationId="{7FA75618-9221-3408-946D-8F9810662424}"/>
          </ac:picMkLst>
        </pc:picChg>
      </pc:sldChg>
      <pc:sldChg chg="addSp delSp modSp mod setBg modAnim">
        <pc:chgData name="Mihaly Kavasi" userId="c8c29dea5b335fb6" providerId="LiveId" clId="{D7650408-823B-44C5-9D2C-90E36A190EC8}" dt="2024-02-06T13:09:09.457" v="1360" actId="2710"/>
        <pc:sldMkLst>
          <pc:docMk/>
          <pc:sldMk cId="2896729722" sldId="259"/>
        </pc:sldMkLst>
        <pc:spChg chg="mod">
          <ac:chgData name="Mihaly Kavasi" userId="c8c29dea5b335fb6" providerId="LiveId" clId="{D7650408-823B-44C5-9D2C-90E36A190EC8}" dt="2024-02-06T12:34:08.197" v="974" actId="26606"/>
          <ac:spMkLst>
            <pc:docMk/>
            <pc:sldMk cId="2896729722" sldId="259"/>
            <ac:spMk id="2" creationId="{56436B99-31F9-9757-95AA-2F5B863617E4}"/>
          </ac:spMkLst>
        </pc:spChg>
        <pc:spChg chg="mod ord">
          <ac:chgData name="Mihaly Kavasi" userId="c8c29dea5b335fb6" providerId="LiveId" clId="{D7650408-823B-44C5-9D2C-90E36A190EC8}" dt="2024-02-06T13:09:09.457" v="1360" actId="2710"/>
          <ac:spMkLst>
            <pc:docMk/>
            <pc:sldMk cId="2896729722" sldId="259"/>
            <ac:spMk id="13" creationId="{BCA25906-B576-923C-BC84-852C6CA5CA8C}"/>
          </ac:spMkLst>
        </pc:spChg>
        <pc:spChg chg="del mod ord">
          <ac:chgData name="Mihaly Kavasi" userId="c8c29dea5b335fb6" providerId="LiveId" clId="{D7650408-823B-44C5-9D2C-90E36A190EC8}" dt="2024-02-06T12:40:34.907" v="976" actId="478"/>
          <ac:spMkLst>
            <pc:docMk/>
            <pc:sldMk cId="2896729722" sldId="259"/>
            <ac:spMk id="14" creationId="{D9CDDE51-FA99-C9E6-E047-11C3E166FC17}"/>
          </ac:spMkLst>
        </pc:spChg>
        <pc:spChg chg="del mod ord">
          <ac:chgData name="Mihaly Kavasi" userId="c8c29dea5b335fb6" providerId="LiveId" clId="{D7650408-823B-44C5-9D2C-90E36A190EC8}" dt="2024-02-06T12:40:31.587" v="975" actId="478"/>
          <ac:spMkLst>
            <pc:docMk/>
            <pc:sldMk cId="2896729722" sldId="259"/>
            <ac:spMk id="15" creationId="{87E1772D-1852-690B-A646-976104D9F30C}"/>
          </ac:spMkLst>
        </pc:spChg>
        <pc:spChg chg="mod ord">
          <ac:chgData name="Mihaly Kavasi" userId="c8c29dea5b335fb6" providerId="LiveId" clId="{D7650408-823B-44C5-9D2C-90E36A190EC8}" dt="2024-02-06T12:34:08.197" v="974" actId="26606"/>
          <ac:spMkLst>
            <pc:docMk/>
            <pc:sldMk cId="2896729722" sldId="259"/>
            <ac:spMk id="16" creationId="{D8557326-373A-2175-9846-2741763A0820}"/>
          </ac:spMkLst>
        </pc:spChg>
        <pc:spChg chg="add del">
          <ac:chgData name="Mihaly Kavasi" userId="c8c29dea5b335fb6" providerId="LiveId" clId="{D7650408-823B-44C5-9D2C-90E36A190EC8}" dt="2024-02-06T12:34:08.197" v="974" actId="26606"/>
          <ac:spMkLst>
            <pc:docMk/>
            <pc:sldMk cId="2896729722" sldId="259"/>
            <ac:spMk id="1028" creationId="{561B1731-39D9-4145-8343-C209E1F09BC7}"/>
          </ac:spMkLst>
        </pc:spChg>
        <pc:spChg chg="add del">
          <ac:chgData name="Mihaly Kavasi" userId="c8c29dea5b335fb6" providerId="LiveId" clId="{D7650408-823B-44C5-9D2C-90E36A190EC8}" dt="2024-02-06T12:34:03.416" v="972" actId="26606"/>
          <ac:spMkLst>
            <pc:docMk/>
            <pc:sldMk cId="2896729722" sldId="259"/>
            <ac:spMk id="1031" creationId="{6C433D98-67CA-4678-8F07-275230C07791}"/>
          </ac:spMkLst>
        </pc:spChg>
        <pc:picChg chg="add mod">
          <ac:chgData name="Mihaly Kavasi" userId="c8c29dea5b335fb6" providerId="LiveId" clId="{D7650408-823B-44C5-9D2C-90E36A190EC8}" dt="2024-02-06T12:44:22.740" v="1009" actId="14100"/>
          <ac:picMkLst>
            <pc:docMk/>
            <pc:sldMk cId="2896729722" sldId="259"/>
            <ac:picMk id="3" creationId="{A7D5C20B-8091-38AB-14E1-E82B0754F738}"/>
          </ac:picMkLst>
        </pc:picChg>
        <pc:picChg chg="mod ord">
          <ac:chgData name="Mihaly Kavasi" userId="c8c29dea5b335fb6" providerId="LiveId" clId="{D7650408-823B-44C5-9D2C-90E36A190EC8}" dt="2024-02-06T12:44:17.390" v="1008" actId="1076"/>
          <ac:picMkLst>
            <pc:docMk/>
            <pc:sldMk cId="2896729722" sldId="259"/>
            <ac:picMk id="4" creationId="{0772857E-7FC4-4325-6C8C-DD1DEE6963DB}"/>
          </ac:picMkLst>
        </pc:picChg>
        <pc:picChg chg="mod">
          <ac:chgData name="Mihaly Kavasi" userId="c8c29dea5b335fb6" providerId="LiveId" clId="{D7650408-823B-44C5-9D2C-90E36A190EC8}" dt="2024-02-06T12:44:17.390" v="1008" actId="1076"/>
          <ac:picMkLst>
            <pc:docMk/>
            <pc:sldMk cId="2896729722" sldId="259"/>
            <ac:picMk id="5" creationId="{B36CD588-231B-6A7D-53D7-E0693810F833}"/>
          </ac:picMkLst>
        </pc:picChg>
        <pc:picChg chg="add mod ord">
          <ac:chgData name="Mihaly Kavasi" userId="c8c29dea5b335fb6" providerId="LiveId" clId="{D7650408-823B-44C5-9D2C-90E36A190EC8}" dt="2024-02-06T12:44:17.390" v="1008" actId="1076"/>
          <ac:picMkLst>
            <pc:docMk/>
            <pc:sldMk cId="2896729722" sldId="259"/>
            <ac:picMk id="6" creationId="{AA79CF1E-F595-D2BB-6EBA-07DAE5E9EBD9}"/>
          </ac:picMkLst>
        </pc:picChg>
        <pc:picChg chg="add mod ord">
          <ac:chgData name="Mihaly Kavasi" userId="c8c29dea5b335fb6" providerId="LiveId" clId="{D7650408-823B-44C5-9D2C-90E36A190EC8}" dt="2024-02-06T12:44:17.390" v="1008" actId="1076"/>
          <ac:picMkLst>
            <pc:docMk/>
            <pc:sldMk cId="2896729722" sldId="259"/>
            <ac:picMk id="7" creationId="{EABAE38D-ADE6-A0A3-8C27-55B25ED919D5}"/>
          </ac:picMkLst>
        </pc:picChg>
        <pc:picChg chg="mod ord">
          <ac:chgData name="Mihaly Kavasi" userId="c8c29dea5b335fb6" providerId="LiveId" clId="{D7650408-823B-44C5-9D2C-90E36A190EC8}" dt="2024-02-06T12:44:17.390" v="1008" actId="1076"/>
          <ac:picMkLst>
            <pc:docMk/>
            <pc:sldMk cId="2896729722" sldId="259"/>
            <ac:picMk id="1026" creationId="{31BB9F67-5B51-F10F-6D80-15D7D12F754E}"/>
          </ac:picMkLst>
        </pc:picChg>
        <pc:cxnChg chg="add del">
          <ac:chgData name="Mihaly Kavasi" userId="c8c29dea5b335fb6" providerId="LiveId" clId="{D7650408-823B-44C5-9D2C-90E36A190EC8}" dt="2024-02-06T12:34:08.197" v="974" actId="26606"/>
          <ac:cxnSpMkLst>
            <pc:docMk/>
            <pc:sldMk cId="2896729722" sldId="259"/>
            <ac:cxnSpMk id="1029" creationId="{F0748755-DDBC-46D0-91EC-1212A8EE2B40}"/>
          </ac:cxnSpMkLst>
        </pc:cxnChg>
        <pc:cxnChg chg="add del">
          <ac:chgData name="Mihaly Kavasi" userId="c8c29dea5b335fb6" providerId="LiveId" clId="{D7650408-823B-44C5-9D2C-90E36A190EC8}" dt="2024-02-06T12:34:03.416" v="972" actId="26606"/>
          <ac:cxnSpMkLst>
            <pc:docMk/>
            <pc:sldMk cId="2896729722" sldId="259"/>
            <ac:cxnSpMk id="1033" creationId="{E29BA74B-ECB4-4E0C-ADC9-17655FFE15C5}"/>
          </ac:cxnSpMkLst>
        </pc:cxnChg>
      </pc:sldChg>
      <pc:sldChg chg="addSp delSp modSp mod">
        <pc:chgData name="Mihaly Kavasi" userId="c8c29dea5b335fb6" providerId="LiveId" clId="{D7650408-823B-44C5-9D2C-90E36A190EC8}" dt="2024-02-06T12:43:12.881" v="998" actId="1076"/>
        <pc:sldMkLst>
          <pc:docMk/>
          <pc:sldMk cId="3492124009" sldId="260"/>
        </pc:sldMkLst>
        <pc:spChg chg="mod">
          <ac:chgData name="Mihaly Kavasi" userId="c8c29dea5b335fb6" providerId="LiveId" clId="{D7650408-823B-44C5-9D2C-90E36A190EC8}" dt="2024-02-06T09:10:25.004" v="346"/>
          <ac:spMkLst>
            <pc:docMk/>
            <pc:sldMk cId="3492124009" sldId="260"/>
            <ac:spMk id="2" creationId="{56436B99-31F9-9757-95AA-2F5B863617E4}"/>
          </ac:spMkLst>
        </pc:spChg>
        <pc:spChg chg="mod">
          <ac:chgData name="Mihaly Kavasi" userId="c8c29dea5b335fb6" providerId="LiveId" clId="{D7650408-823B-44C5-9D2C-90E36A190EC8}" dt="2024-02-06T12:33:29.439" v="962" actId="20577"/>
          <ac:spMkLst>
            <pc:docMk/>
            <pc:sldMk cId="3492124009" sldId="260"/>
            <ac:spMk id="6" creationId="{7051B73E-F2FC-F11E-13AE-5572FC9D5EB2}"/>
          </ac:spMkLst>
        </pc:spChg>
        <pc:spChg chg="del">
          <ac:chgData name="Mihaly Kavasi" userId="c8c29dea5b335fb6" providerId="LiveId" clId="{D7650408-823B-44C5-9D2C-90E36A190EC8}" dt="2024-02-06T12:33:09.727" v="923" actId="478"/>
          <ac:spMkLst>
            <pc:docMk/>
            <pc:sldMk cId="3492124009" sldId="260"/>
            <ac:spMk id="7" creationId="{335F7AB0-2D6F-1979-FB0D-FE96D2A9165A}"/>
          </ac:spMkLst>
        </pc:spChg>
        <pc:spChg chg="del">
          <ac:chgData name="Mihaly Kavasi" userId="c8c29dea5b335fb6" providerId="LiveId" clId="{D7650408-823B-44C5-9D2C-90E36A190EC8}" dt="2024-02-06T12:41:01.137" v="983" actId="478"/>
          <ac:spMkLst>
            <pc:docMk/>
            <pc:sldMk cId="3492124009" sldId="260"/>
            <ac:spMk id="8" creationId="{31D4FEA5-0364-D975-BDDC-C9A203D61CF7}"/>
          </ac:spMkLst>
        </pc:spChg>
        <pc:spChg chg="del">
          <ac:chgData name="Mihaly Kavasi" userId="c8c29dea5b335fb6" providerId="LiveId" clId="{D7650408-823B-44C5-9D2C-90E36A190EC8}" dt="2024-02-06T12:40:59.620" v="982" actId="478"/>
          <ac:spMkLst>
            <pc:docMk/>
            <pc:sldMk cId="3492124009" sldId="260"/>
            <ac:spMk id="9" creationId="{A78B40A4-AEF3-D8E0-2717-29F89E522883}"/>
          </ac:spMkLst>
        </pc:spChg>
        <pc:picChg chg="add del mod">
          <ac:chgData name="Mihaly Kavasi" userId="c8c29dea5b335fb6" providerId="LiveId" clId="{D7650408-823B-44C5-9D2C-90E36A190EC8}" dt="2024-02-06T12:33:34.329" v="964" actId="478"/>
          <ac:picMkLst>
            <pc:docMk/>
            <pc:sldMk cId="3492124009" sldId="260"/>
            <ac:picMk id="3" creationId="{2FCD60AE-6981-5BC1-9B53-33C850E89912}"/>
          </ac:picMkLst>
        </pc:picChg>
        <pc:picChg chg="add del mod">
          <ac:chgData name="Mihaly Kavasi" userId="c8c29dea5b335fb6" providerId="LiveId" clId="{D7650408-823B-44C5-9D2C-90E36A190EC8}" dt="2024-02-06T12:33:33.208" v="963" actId="478"/>
          <ac:picMkLst>
            <pc:docMk/>
            <pc:sldMk cId="3492124009" sldId="260"/>
            <ac:picMk id="4" creationId="{9F70A187-FA97-F06C-34DB-726B863F48EB}"/>
          </ac:picMkLst>
        </pc:picChg>
        <pc:picChg chg="add mod">
          <ac:chgData name="Mihaly Kavasi" userId="c8c29dea5b335fb6" providerId="LiveId" clId="{D7650408-823B-44C5-9D2C-90E36A190EC8}" dt="2024-02-06T12:42:22.120" v="994" actId="1076"/>
          <ac:picMkLst>
            <pc:docMk/>
            <pc:sldMk cId="3492124009" sldId="260"/>
            <ac:picMk id="11" creationId="{76D35251-9C1F-5AF1-E31C-8899EDFE981E}"/>
          </ac:picMkLst>
        </pc:picChg>
        <pc:picChg chg="add mod">
          <ac:chgData name="Mihaly Kavasi" userId="c8c29dea5b335fb6" providerId="LiveId" clId="{D7650408-823B-44C5-9D2C-90E36A190EC8}" dt="2024-02-06T12:43:12.881" v="998" actId="1076"/>
          <ac:picMkLst>
            <pc:docMk/>
            <pc:sldMk cId="3492124009" sldId="260"/>
            <ac:picMk id="13" creationId="{75AA0A14-CE5B-F169-94FB-8ED0046F74DA}"/>
          </ac:picMkLst>
        </pc:picChg>
      </pc:sldChg>
      <pc:sldChg chg="delSp modSp mod">
        <pc:chgData name="Mihaly Kavasi" userId="c8c29dea5b335fb6" providerId="LiveId" clId="{D7650408-823B-44C5-9D2C-90E36A190EC8}" dt="2024-02-06T12:45:01.829" v="1012" actId="20577"/>
        <pc:sldMkLst>
          <pc:docMk/>
          <pc:sldMk cId="1241837938" sldId="262"/>
        </pc:sldMkLst>
        <pc:spChg chg="mod">
          <ac:chgData name="Mihaly Kavasi" userId="c8c29dea5b335fb6" providerId="LiveId" clId="{D7650408-823B-44C5-9D2C-90E36A190EC8}" dt="2024-02-06T12:45:01.829" v="1012" actId="20577"/>
          <ac:spMkLst>
            <pc:docMk/>
            <pc:sldMk cId="1241837938" sldId="262"/>
            <ac:spMk id="2" creationId="{8E80612B-A5E4-BFB8-3709-C5E03B86D94A}"/>
          </ac:spMkLst>
        </pc:spChg>
        <pc:spChg chg="mod">
          <ac:chgData name="Mihaly Kavasi" userId="c8c29dea5b335fb6" providerId="LiveId" clId="{D7650408-823B-44C5-9D2C-90E36A190EC8}" dt="2024-02-06T07:31:14.917" v="154" actId="313"/>
          <ac:spMkLst>
            <pc:docMk/>
            <pc:sldMk cId="1241837938" sldId="262"/>
            <ac:spMk id="3" creationId="{D9769A4F-BD34-A01D-1082-C6EC7018B99E}"/>
          </ac:spMkLst>
        </pc:spChg>
        <pc:spChg chg="del">
          <ac:chgData name="Mihaly Kavasi" userId="c8c29dea5b335fb6" providerId="LiveId" clId="{D7650408-823B-44C5-9D2C-90E36A190EC8}" dt="2024-02-06T12:40:44.069" v="978" actId="478"/>
          <ac:spMkLst>
            <pc:docMk/>
            <pc:sldMk cId="1241837938" sldId="262"/>
            <ac:spMk id="4" creationId="{AC9A7A78-E78A-66F3-13AC-FD4CE0E204B3}"/>
          </ac:spMkLst>
        </pc:spChg>
        <pc:spChg chg="del">
          <ac:chgData name="Mihaly Kavasi" userId="c8c29dea5b335fb6" providerId="LiveId" clId="{D7650408-823B-44C5-9D2C-90E36A190EC8}" dt="2024-02-06T12:40:40.631" v="977" actId="478"/>
          <ac:spMkLst>
            <pc:docMk/>
            <pc:sldMk cId="1241837938" sldId="262"/>
            <ac:spMk id="5" creationId="{469A4F19-38D7-D7FF-D57F-29E3CF595288}"/>
          </ac:spMkLst>
        </pc:spChg>
      </pc:sldChg>
      <pc:sldChg chg="addSp delSp modSp mod">
        <pc:chgData name="Mihaly Kavasi" userId="c8c29dea5b335fb6" providerId="LiveId" clId="{D7650408-823B-44C5-9D2C-90E36A190EC8}" dt="2024-02-06T16:52:32.376" v="1939" actId="115"/>
        <pc:sldMkLst>
          <pc:docMk/>
          <pc:sldMk cId="80958812" sldId="263"/>
        </pc:sldMkLst>
        <pc:spChg chg="mod">
          <ac:chgData name="Mihaly Kavasi" userId="c8c29dea5b335fb6" providerId="LiveId" clId="{D7650408-823B-44C5-9D2C-90E36A190EC8}" dt="2024-02-06T09:10:39.604" v="351"/>
          <ac:spMkLst>
            <pc:docMk/>
            <pc:sldMk cId="80958812" sldId="263"/>
            <ac:spMk id="2" creationId="{56436B99-31F9-9757-95AA-2F5B863617E4}"/>
          </ac:spMkLst>
        </pc:spChg>
        <pc:spChg chg="add mod">
          <ac:chgData name="Mihaly Kavasi" userId="c8c29dea5b335fb6" providerId="LiveId" clId="{D7650408-823B-44C5-9D2C-90E36A190EC8}" dt="2024-02-06T12:47:50.949" v="1017" actId="115"/>
          <ac:spMkLst>
            <pc:docMk/>
            <pc:sldMk cId="80958812" sldId="263"/>
            <ac:spMk id="4" creationId="{4949CCE9-2856-2421-753F-A2D4D10A5A5B}"/>
          </ac:spMkLst>
        </pc:spChg>
        <pc:spChg chg="add mod">
          <ac:chgData name="Mihaly Kavasi" userId="c8c29dea5b335fb6" providerId="LiveId" clId="{D7650408-823B-44C5-9D2C-90E36A190EC8}" dt="2024-02-06T16:52:32.376" v="1939" actId="115"/>
          <ac:spMkLst>
            <pc:docMk/>
            <pc:sldMk cId="80958812" sldId="263"/>
            <ac:spMk id="5" creationId="{84E8F07A-DFF7-8FAC-6661-C872C5AAABE1}"/>
          </ac:spMkLst>
        </pc:spChg>
        <pc:spChg chg="mod">
          <ac:chgData name="Mihaly Kavasi" userId="c8c29dea5b335fb6" providerId="LiveId" clId="{D7650408-823B-44C5-9D2C-90E36A190EC8}" dt="2024-02-06T12:46:55.013" v="1016" actId="115"/>
          <ac:spMkLst>
            <pc:docMk/>
            <pc:sldMk cId="80958812" sldId="263"/>
            <ac:spMk id="7" creationId="{335F7AB0-2D6F-1979-FB0D-FE96D2A9165A}"/>
          </ac:spMkLst>
        </pc:spChg>
        <pc:spChg chg="mod">
          <ac:chgData name="Mihaly Kavasi" userId="c8c29dea5b335fb6" providerId="LiveId" clId="{D7650408-823B-44C5-9D2C-90E36A190EC8}" dt="2024-02-06T16:52:10.841" v="1936" actId="207"/>
          <ac:spMkLst>
            <pc:docMk/>
            <pc:sldMk cId="80958812" sldId="263"/>
            <ac:spMk id="13" creationId="{BCA25906-B576-923C-BC84-852C6CA5CA8C}"/>
          </ac:spMkLst>
        </pc:spChg>
        <pc:spChg chg="del">
          <ac:chgData name="Mihaly Kavasi" userId="c8c29dea5b335fb6" providerId="LiveId" clId="{D7650408-823B-44C5-9D2C-90E36A190EC8}" dt="2024-02-06T12:41:25.149" v="987" actId="478"/>
          <ac:spMkLst>
            <pc:docMk/>
            <pc:sldMk cId="80958812" sldId="263"/>
            <ac:spMk id="14" creationId="{D9CDDE51-FA99-C9E6-E047-11C3E166FC17}"/>
          </ac:spMkLst>
        </pc:spChg>
        <pc:spChg chg="del">
          <ac:chgData name="Mihaly Kavasi" userId="c8c29dea5b335fb6" providerId="LiveId" clId="{D7650408-823B-44C5-9D2C-90E36A190EC8}" dt="2024-02-06T12:41:22.548" v="986" actId="478"/>
          <ac:spMkLst>
            <pc:docMk/>
            <pc:sldMk cId="80958812" sldId="263"/>
            <ac:spMk id="15" creationId="{87E1772D-1852-690B-A646-976104D9F30C}"/>
          </ac:spMkLst>
        </pc:spChg>
      </pc:sldChg>
      <pc:sldChg chg="addSp delSp modSp mod ord setBg">
        <pc:chgData name="Mihaly Kavasi" userId="c8c29dea5b335fb6" providerId="LiveId" clId="{D7650408-823B-44C5-9D2C-90E36A190EC8}" dt="2024-02-06T12:55:05.594" v="1118"/>
        <pc:sldMkLst>
          <pc:docMk/>
          <pc:sldMk cId="621316035" sldId="264"/>
        </pc:sldMkLst>
        <pc:spChg chg="mod">
          <ac:chgData name="Mihaly Kavasi" userId="c8c29dea5b335fb6" providerId="LiveId" clId="{D7650408-823B-44C5-9D2C-90E36A190EC8}" dt="2024-02-06T12:27:00.046" v="876" actId="26606"/>
          <ac:spMkLst>
            <pc:docMk/>
            <pc:sldMk cId="621316035" sldId="264"/>
            <ac:spMk id="2" creationId="{5DB4AD58-A495-08D1-2CA1-0AF865453A33}"/>
          </ac:spMkLst>
        </pc:spChg>
        <pc:spChg chg="mod">
          <ac:chgData name="Mihaly Kavasi" userId="c8c29dea5b335fb6" providerId="LiveId" clId="{D7650408-823B-44C5-9D2C-90E36A190EC8}" dt="2024-02-06T12:51:01.509" v="1028" actId="20577"/>
          <ac:spMkLst>
            <pc:docMk/>
            <pc:sldMk cId="621316035" sldId="264"/>
            <ac:spMk id="3" creationId="{CD47C80E-1EEF-303C-82BF-8B9EB75F5C6B}"/>
          </ac:spMkLst>
        </pc:spChg>
        <pc:spChg chg="del mod ord">
          <ac:chgData name="Mihaly Kavasi" userId="c8c29dea5b335fb6" providerId="LiveId" clId="{D7650408-823B-44C5-9D2C-90E36A190EC8}" dt="2024-02-06T12:41:29.156" v="989" actId="478"/>
          <ac:spMkLst>
            <pc:docMk/>
            <pc:sldMk cId="621316035" sldId="264"/>
            <ac:spMk id="4" creationId="{01FF24B8-ABC8-6899-960A-FA044144327D}"/>
          </ac:spMkLst>
        </pc:spChg>
        <pc:spChg chg="del mod">
          <ac:chgData name="Mihaly Kavasi" userId="c8c29dea5b335fb6" providerId="LiveId" clId="{D7650408-823B-44C5-9D2C-90E36A190EC8}" dt="2024-02-06T12:41:27.655" v="988" actId="478"/>
          <ac:spMkLst>
            <pc:docMk/>
            <pc:sldMk cId="621316035" sldId="264"/>
            <ac:spMk id="5" creationId="{A70F98CF-4EB8-6051-0374-A0652F82C0AD}"/>
          </ac:spMkLst>
        </pc:spChg>
        <pc:spChg chg="mod">
          <ac:chgData name="Mihaly Kavasi" userId="c8c29dea5b335fb6" providerId="LiveId" clId="{D7650408-823B-44C5-9D2C-90E36A190EC8}" dt="2024-02-06T12:27:00.046" v="876" actId="26606"/>
          <ac:spMkLst>
            <pc:docMk/>
            <pc:sldMk cId="621316035" sldId="264"/>
            <ac:spMk id="6" creationId="{4F7B41CD-02A9-BAEA-DF74-0FD323C28AD9}"/>
          </ac:spMkLst>
        </pc:spChg>
        <pc:spChg chg="add del">
          <ac:chgData name="Mihaly Kavasi" userId="c8c29dea5b335fb6" providerId="LiveId" clId="{D7650408-823B-44C5-9D2C-90E36A190EC8}" dt="2024-02-06T12:27:00.046" v="876" actId="26606"/>
          <ac:spMkLst>
            <pc:docMk/>
            <pc:sldMk cId="621316035" sldId="264"/>
            <ac:spMk id="10" creationId="{A3B168A7-66FE-4359-9866-CBB841A729E6}"/>
          </ac:spMkLst>
        </pc:spChg>
        <pc:spChg chg="add mod">
          <ac:chgData name="Mihaly Kavasi" userId="c8c29dea5b335fb6" providerId="LiveId" clId="{D7650408-823B-44C5-9D2C-90E36A190EC8}" dt="2024-02-06T12:47:58.684" v="1018" actId="115"/>
          <ac:spMkLst>
            <pc:docMk/>
            <pc:sldMk cId="621316035" sldId="264"/>
            <ac:spMk id="12" creationId="{489804CA-3084-9846-1826-CDFD2445EA02}"/>
          </ac:spMkLst>
        </pc:spChg>
        <pc:spChg chg="add del">
          <ac:chgData name="Mihaly Kavasi" userId="c8c29dea5b335fb6" providerId="LiveId" clId="{D7650408-823B-44C5-9D2C-90E36A190EC8}" dt="2024-02-06T12:26:54.385" v="874" actId="26606"/>
          <ac:spMkLst>
            <pc:docMk/>
            <pc:sldMk cId="621316035" sldId="264"/>
            <ac:spMk id="13" creationId="{E0B51387-DF62-4500-88D6-AEF5409C4DD9}"/>
          </ac:spMkLst>
        </pc:spChg>
        <pc:spChg chg="add del">
          <ac:chgData name="Mihaly Kavasi" userId="c8c29dea5b335fb6" providerId="LiveId" clId="{D7650408-823B-44C5-9D2C-90E36A190EC8}" dt="2024-02-06T12:26:54.385" v="874" actId="26606"/>
          <ac:spMkLst>
            <pc:docMk/>
            <pc:sldMk cId="621316035" sldId="264"/>
            <ac:spMk id="15" creationId="{1A67FB93-E092-450C-8675-960F10D5CBD6}"/>
          </ac:spMkLst>
        </pc:spChg>
        <pc:picChg chg="add mod ord">
          <ac:chgData name="Mihaly Kavasi" userId="c8c29dea5b335fb6" providerId="LiveId" clId="{D7650408-823B-44C5-9D2C-90E36A190EC8}" dt="2024-02-06T12:32:38.048" v="918" actId="1076"/>
          <ac:picMkLst>
            <pc:docMk/>
            <pc:sldMk cId="621316035" sldId="264"/>
            <ac:picMk id="8" creationId="{17E1E90D-2FC8-31D3-6494-992672A22D04}"/>
          </ac:picMkLst>
        </pc:picChg>
        <pc:cxnChg chg="add del">
          <ac:chgData name="Mihaly Kavasi" userId="c8c29dea5b335fb6" providerId="LiveId" clId="{D7650408-823B-44C5-9D2C-90E36A190EC8}" dt="2024-02-06T12:27:00.046" v="876" actId="26606"/>
          <ac:cxnSpMkLst>
            <pc:docMk/>
            <pc:sldMk cId="621316035" sldId="264"/>
            <ac:cxnSpMk id="11" creationId="{F0748755-DDBC-46D0-91EC-1212A8EE2B40}"/>
          </ac:cxnSpMkLst>
        </pc:cxnChg>
        <pc:cxnChg chg="add del">
          <ac:chgData name="Mihaly Kavasi" userId="c8c29dea5b335fb6" providerId="LiveId" clId="{D7650408-823B-44C5-9D2C-90E36A190EC8}" dt="2024-02-06T12:26:54.385" v="874" actId="26606"/>
          <ac:cxnSpMkLst>
            <pc:docMk/>
            <pc:sldMk cId="621316035" sldId="264"/>
            <ac:cxnSpMk id="17" creationId="{F0748755-DDBC-46D0-91EC-1212A8EE2B40}"/>
          </ac:cxnSpMkLst>
        </pc:cxnChg>
      </pc:sldChg>
      <pc:sldChg chg="delSp modSp add mod">
        <pc:chgData name="Mihaly Kavasi" userId="c8c29dea5b335fb6" providerId="LiveId" clId="{D7650408-823B-44C5-9D2C-90E36A190EC8}" dt="2024-02-06T12:51:52.709" v="1042" actId="20577"/>
        <pc:sldMkLst>
          <pc:docMk/>
          <pc:sldMk cId="630311619" sldId="265"/>
        </pc:sldMkLst>
        <pc:spChg chg="mod">
          <ac:chgData name="Mihaly Kavasi" userId="c8c29dea5b335fb6" providerId="LiveId" clId="{D7650408-823B-44C5-9D2C-90E36A190EC8}" dt="2024-02-06T09:10:08.883" v="345" actId="313"/>
          <ac:spMkLst>
            <pc:docMk/>
            <pc:sldMk cId="630311619" sldId="265"/>
            <ac:spMk id="2" creationId="{CB19EE6E-8750-DC54-0411-6390248D7978}"/>
          </ac:spMkLst>
        </pc:spChg>
        <pc:spChg chg="mod">
          <ac:chgData name="Mihaly Kavasi" userId="c8c29dea5b335fb6" providerId="LiveId" clId="{D7650408-823B-44C5-9D2C-90E36A190EC8}" dt="2024-02-06T12:51:52.709" v="1042" actId="20577"/>
          <ac:spMkLst>
            <pc:docMk/>
            <pc:sldMk cId="630311619" sldId="265"/>
            <ac:spMk id="6" creationId="{C4280144-B70E-BF6A-7E71-3AAA65248DD1}"/>
          </ac:spMkLst>
        </pc:spChg>
        <pc:spChg chg="mod">
          <ac:chgData name="Mihaly Kavasi" userId="c8c29dea5b335fb6" providerId="LiveId" clId="{D7650408-823B-44C5-9D2C-90E36A190EC8}" dt="2024-02-06T12:33:02.605" v="922" actId="1076"/>
          <ac:spMkLst>
            <pc:docMk/>
            <pc:sldMk cId="630311619" sldId="265"/>
            <ac:spMk id="7" creationId="{E9A24306-AF46-5269-4CE1-3E9C5E8C1AF2}"/>
          </ac:spMkLst>
        </pc:spChg>
        <pc:spChg chg="del">
          <ac:chgData name="Mihaly Kavasi" userId="c8c29dea5b335fb6" providerId="LiveId" clId="{D7650408-823B-44C5-9D2C-90E36A190EC8}" dt="2024-02-06T12:41:14.456" v="985" actId="478"/>
          <ac:spMkLst>
            <pc:docMk/>
            <pc:sldMk cId="630311619" sldId="265"/>
            <ac:spMk id="8" creationId="{70ECE1F2-EC42-FDA9-C404-7CBC438984A8}"/>
          </ac:spMkLst>
        </pc:spChg>
        <pc:spChg chg="del">
          <ac:chgData name="Mihaly Kavasi" userId="c8c29dea5b335fb6" providerId="LiveId" clId="{D7650408-823B-44C5-9D2C-90E36A190EC8}" dt="2024-02-06T12:41:05.881" v="984" actId="478"/>
          <ac:spMkLst>
            <pc:docMk/>
            <pc:sldMk cId="630311619" sldId="265"/>
            <ac:spMk id="9" creationId="{51099798-58D6-F025-EF87-97D20ADB3B95}"/>
          </ac:spMkLst>
        </pc:spChg>
      </pc:sldChg>
      <pc:sldChg chg="addSp delSp modSp new mod">
        <pc:chgData name="Mihaly Kavasi" userId="c8c29dea5b335fb6" providerId="LiveId" clId="{D7650408-823B-44C5-9D2C-90E36A190EC8}" dt="2024-02-06T13:29:04.855" v="1933"/>
        <pc:sldMkLst>
          <pc:docMk/>
          <pc:sldMk cId="994616575" sldId="266"/>
        </pc:sldMkLst>
        <pc:spChg chg="mod">
          <ac:chgData name="Mihaly Kavasi" userId="c8c29dea5b335fb6" providerId="LiveId" clId="{D7650408-823B-44C5-9D2C-90E36A190EC8}" dt="2024-02-06T13:09:32.681" v="1368"/>
          <ac:spMkLst>
            <pc:docMk/>
            <pc:sldMk cId="994616575" sldId="266"/>
            <ac:spMk id="2" creationId="{25A302EB-4FB4-F8FB-0ABD-9E00574D7B67}"/>
          </ac:spMkLst>
        </pc:spChg>
        <pc:spChg chg="mod">
          <ac:chgData name="Mihaly Kavasi" userId="c8c29dea5b335fb6" providerId="LiveId" clId="{D7650408-823B-44C5-9D2C-90E36A190EC8}" dt="2024-02-06T13:29:04.855" v="1933"/>
          <ac:spMkLst>
            <pc:docMk/>
            <pc:sldMk cId="994616575" sldId="266"/>
            <ac:spMk id="3" creationId="{DF41CE48-5C1F-A452-2C86-55D4FD0CAB78}"/>
          </ac:spMkLst>
        </pc:spChg>
        <pc:spChg chg="del">
          <ac:chgData name="Mihaly Kavasi" userId="c8c29dea5b335fb6" providerId="LiveId" clId="{D7650408-823B-44C5-9D2C-90E36A190EC8}" dt="2024-02-06T12:53:24.145" v="1093" actId="478"/>
          <ac:spMkLst>
            <pc:docMk/>
            <pc:sldMk cId="994616575" sldId="266"/>
            <ac:spMk id="4" creationId="{DFB9B31A-1FED-191C-13ED-DCAFAC787E0B}"/>
          </ac:spMkLst>
        </pc:spChg>
        <pc:spChg chg="del">
          <ac:chgData name="Mihaly Kavasi" userId="c8c29dea5b335fb6" providerId="LiveId" clId="{D7650408-823B-44C5-9D2C-90E36A190EC8}" dt="2024-02-06T12:53:25.492" v="1094" actId="478"/>
          <ac:spMkLst>
            <pc:docMk/>
            <pc:sldMk cId="994616575" sldId="266"/>
            <ac:spMk id="5" creationId="{54542FD2-C97B-0F84-14A2-CF5F98A139ED}"/>
          </ac:spMkLst>
        </pc:spChg>
        <pc:spChg chg="add mod">
          <ac:chgData name="Mihaly Kavasi" userId="c8c29dea5b335fb6" providerId="LiveId" clId="{D7650408-823B-44C5-9D2C-90E36A190EC8}" dt="2024-02-06T13:24:18.310" v="1772" actId="115"/>
          <ac:spMkLst>
            <pc:docMk/>
            <pc:sldMk cId="994616575" sldId="266"/>
            <ac:spMk id="8" creationId="{B4C569FF-CA99-FD5C-DCEB-5C7481A3CA6C}"/>
          </ac:spMkLst>
        </pc:spChg>
        <pc:spChg chg="add mod">
          <ac:chgData name="Mihaly Kavasi" userId="c8c29dea5b335fb6" providerId="LiveId" clId="{D7650408-823B-44C5-9D2C-90E36A190EC8}" dt="2024-02-06T13:24:16.081" v="1771" actId="115"/>
          <ac:spMkLst>
            <pc:docMk/>
            <pc:sldMk cId="994616575" sldId="266"/>
            <ac:spMk id="12" creationId="{FC0BB076-6B76-0507-0772-15A61DBEC87D}"/>
          </ac:spMkLst>
        </pc:spChg>
        <pc:picChg chg="add mod">
          <ac:chgData name="Mihaly Kavasi" userId="c8c29dea5b335fb6" providerId="LiveId" clId="{D7650408-823B-44C5-9D2C-90E36A190EC8}" dt="2024-02-06T13:24:05.432" v="1765" actId="14100"/>
          <ac:picMkLst>
            <pc:docMk/>
            <pc:sldMk cId="994616575" sldId="266"/>
            <ac:picMk id="10" creationId="{FE25C51B-CF37-EF80-A5E4-9347169D2360}"/>
          </ac:picMkLst>
        </pc:picChg>
        <pc:picChg chg="add mod">
          <ac:chgData name="Mihaly Kavasi" userId="c8c29dea5b335fb6" providerId="LiveId" clId="{D7650408-823B-44C5-9D2C-90E36A190EC8}" dt="2024-02-06T13:24:06.768" v="1766" actId="1076"/>
          <ac:picMkLst>
            <pc:docMk/>
            <pc:sldMk cId="994616575" sldId="266"/>
            <ac:picMk id="1026" creationId="{D59B07DC-99A0-AF94-87FB-179023C12B1D}"/>
          </ac:picMkLst>
        </pc:picChg>
      </pc:sldChg>
      <pc:sldChg chg="add del">
        <pc:chgData name="Mihaly Kavasi" userId="c8c29dea5b335fb6" providerId="LiveId" clId="{D7650408-823B-44C5-9D2C-90E36A190EC8}" dt="2024-02-06T13:01:40.148" v="1154" actId="47"/>
        <pc:sldMkLst>
          <pc:docMk/>
          <pc:sldMk cId="3185992994" sldId="267"/>
        </pc:sldMkLst>
      </pc:sldChg>
      <pc:sldMasterChg chg="modSp mod">
        <pc:chgData name="Mihaly Kavasi" userId="c8c29dea5b335fb6" providerId="LiveId" clId="{D7650408-823B-44C5-9D2C-90E36A190EC8}" dt="2024-02-06T07:27:21.917" v="127" actId="20577"/>
        <pc:sldMasterMkLst>
          <pc:docMk/>
          <pc:sldMasterMk cId="369313115" sldId="2147483751"/>
        </pc:sldMasterMkLst>
        <pc:spChg chg="mod">
          <ac:chgData name="Mihaly Kavasi" userId="c8c29dea5b335fb6" providerId="LiveId" clId="{D7650408-823B-44C5-9D2C-90E36A190EC8}" dt="2024-02-06T07:27:21.917" v="127" actId="20577"/>
          <ac:spMkLst>
            <pc:docMk/>
            <pc:sldMasterMk cId="369313115" sldId="2147483751"/>
            <ac:spMk id="4" creationId="{334F5788-BDCE-49E2-80AE-31C739C6A0CE}"/>
          </ac:spMkLst>
        </pc:spChg>
        <pc:spChg chg="mod">
          <ac:chgData name="Mihaly Kavasi" userId="c8c29dea5b335fb6" providerId="LiveId" clId="{D7650408-823B-44C5-9D2C-90E36A190EC8}" dt="2024-02-06T07:27:05.484" v="117" actId="20577"/>
          <ac:spMkLst>
            <pc:docMk/>
            <pc:sldMasterMk cId="369313115" sldId="2147483751"/>
            <ac:spMk id="5" creationId="{FD1D5844-8163-4D82-BEFC-BC2D8D511B7E}"/>
          </ac:spMkLst>
        </pc:spChg>
      </pc:sldMasterChg>
    </pc:docChg>
  </pc:docChgLst>
  <pc:docChgLst>
    <pc:chgData name="Mihaly Kavasi" userId="c8c29dea5b335fb6" providerId="LiveId" clId="{33CFE4E1-03FB-4C6A-8B8B-88C007C5C092}"/>
    <pc:docChg chg="custSel modSld">
      <pc:chgData name="Mihaly Kavasi" userId="c8c29dea5b335fb6" providerId="LiveId" clId="{33CFE4E1-03FB-4C6A-8B8B-88C007C5C092}" dt="2024-11-30T16:47:16.199" v="52" actId="20577"/>
      <pc:docMkLst>
        <pc:docMk/>
      </pc:docMkLst>
      <pc:sldChg chg="modSp mod">
        <pc:chgData name="Mihaly Kavasi" userId="c8c29dea5b335fb6" providerId="LiveId" clId="{33CFE4E1-03FB-4C6A-8B8B-88C007C5C092}" dt="2024-11-30T16:47:16.199" v="52" actId="20577"/>
        <pc:sldMkLst>
          <pc:docMk/>
          <pc:sldMk cId="80958812" sldId="263"/>
        </pc:sldMkLst>
        <pc:spChg chg="mod">
          <ac:chgData name="Mihaly Kavasi" userId="c8c29dea5b335fb6" providerId="LiveId" clId="{33CFE4E1-03FB-4C6A-8B8B-88C007C5C092}" dt="2024-11-30T16:47:16.199" v="52" actId="20577"/>
          <ac:spMkLst>
            <pc:docMk/>
            <pc:sldMk cId="80958812" sldId="263"/>
            <ac:spMk id="13" creationId="{BCA25906-B576-923C-BC84-852C6CA5CA8C}"/>
          </ac:spMkLst>
        </pc:spChg>
      </pc:sldChg>
      <pc:sldChg chg="modSp mod">
        <pc:chgData name="Mihaly Kavasi" userId="c8c29dea5b335fb6" providerId="LiveId" clId="{33CFE4E1-03FB-4C6A-8B8B-88C007C5C092}" dt="2024-11-30T16:46:54.166" v="0" actId="313"/>
        <pc:sldMkLst>
          <pc:docMk/>
          <pc:sldMk cId="630311619" sldId="265"/>
        </pc:sldMkLst>
        <pc:spChg chg="mod">
          <ac:chgData name="Mihaly Kavasi" userId="c8c29dea5b335fb6" providerId="LiveId" clId="{33CFE4E1-03FB-4C6A-8B8B-88C007C5C092}" dt="2024-11-30T16:46:54.166" v="0" actId="313"/>
          <ac:spMkLst>
            <pc:docMk/>
            <pc:sldMk cId="630311619" sldId="265"/>
            <ac:spMk id="6" creationId="{C4280144-B70E-BF6A-7E71-3AAA65248D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32120-9719-41EF-A1CB-9F20871D015D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16D6-B4BC-4927-8885-9EB769CB7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Budapest BI Forum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Mihaly Kavasi 15/11/2022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Budapest BI Forum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Mihaly Kavasi 06/02/2024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Budapest Power BI Meetup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www.linkedin.com/in/kavasimihaly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selfservicebi.co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xstudi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abulareditor.github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Analysis-Services/tree/master/BestPracticeRules" TargetMode="External"/><Relationship Id="rId4" Type="http://schemas.openxmlformats.org/officeDocument/2006/relationships/hyperlink" Target="https://www.elegantbi.com/post/vpaxtotabularedi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en-us/power-bi/transform-model/log-analytics/desktop-log-analytics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PowerBI-LogAnalytics-Template-Reports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owerBI-Tools-For-Capacities/tree/maste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638A1-9385-7C32-AD9F-E1967F393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" b="18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4BDED-7385-53ED-2E03-C7CA11F3A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Autofit/>
          </a:bodyPr>
          <a:lstStyle/>
          <a:p>
            <a:r>
              <a:rPr lang="en-GB" sz="4000" dirty="0"/>
              <a:t>Model Performance and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DAC22-FFB3-E75A-9C92-82BDE199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Mihaly</a:t>
            </a:r>
            <a:r>
              <a:rPr lang="en-GB" dirty="0"/>
              <a:t> Kavasi</a:t>
            </a:r>
            <a:r>
              <a:rPr lang="hu-HU" dirty="0"/>
              <a:t> </a:t>
            </a:r>
            <a:r>
              <a:rPr lang="en-GB" dirty="0"/>
              <a:t>–</a:t>
            </a:r>
            <a:r>
              <a:rPr lang="hu-HU" dirty="0"/>
              <a:t> </a:t>
            </a:r>
            <a:r>
              <a:rPr lang="en-GB" dirty="0"/>
              <a:t>Southampton Data Platform and Cloud </a:t>
            </a:r>
            <a:r>
              <a:rPr lang="hu-HU" dirty="0" err="1"/>
              <a:t>Meetup</a:t>
            </a:r>
            <a:r>
              <a:rPr lang="hu-HU" dirty="0"/>
              <a:t> </a:t>
            </a:r>
            <a:r>
              <a:rPr lang="en-GB" dirty="0"/>
              <a:t>– 13 March 202</a:t>
            </a:r>
            <a:r>
              <a:rPr lang="hu-HU" dirty="0"/>
              <a:t>4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EE6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4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a white shirt and looking at the camera&#10;&#10;Description automatically generated">
            <a:extLst>
              <a:ext uri="{FF2B5EF4-FFF2-40B4-BE49-F238E27FC236}">
                <a16:creationId xmlns:a16="http://schemas.microsoft.com/office/drawing/2014/main" id="{7FA75618-9221-3408-946D-8F981066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r="2" b="2"/>
          <a:stretch/>
        </p:blipFill>
        <p:spPr>
          <a:xfrm>
            <a:off x="944325" y="1771436"/>
            <a:ext cx="2870283" cy="424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A8054-8202-6828-4D2F-B9AF2E24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257A79-6C4E-F170-D061-E0174AC9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759E2DA-2E95-2155-0DDD-0FB49991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639" y="1659412"/>
            <a:ext cx="9354675" cy="1971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b="1" dirty="0"/>
              <a:t>Mihaly Kavasi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/>
              <a:t>Group Manager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/>
              <a:t>Delivery Lead and Trainer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/>
              <a:t>Avanade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FE306-EDF7-0BDF-4267-D2ED47DC9362}"/>
              </a:ext>
            </a:extLst>
          </p:cNvPr>
          <p:cNvSpPr/>
          <p:nvPr/>
        </p:nvSpPr>
        <p:spPr>
          <a:xfrm>
            <a:off x="4043286" y="3564577"/>
            <a:ext cx="4624270" cy="263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u-HU" sz="1600" dirty="0"/>
              <a:t>8</a:t>
            </a:r>
            <a:r>
              <a:rPr lang="en-GB" sz="1600" dirty="0"/>
              <a:t>+ Years of Power BI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u-HU" sz="1600" dirty="0"/>
              <a:t>7</a:t>
            </a:r>
            <a:r>
              <a:rPr lang="en-GB" sz="1600" dirty="0"/>
              <a:t>+ Year of Training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Microsoft Certified Solution Expert – Data Management and Analytics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Microsoft Certified Trainer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Azure Enterprise Data Analyst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Fasttrack Recognized Solution Architect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9B495CF-ED7F-1781-16BE-F8AD79DBC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5" r="18488"/>
          <a:stretch/>
        </p:blipFill>
        <p:spPr bwMode="auto">
          <a:xfrm>
            <a:off x="9651544" y="3057296"/>
            <a:ext cx="1186758" cy="10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4FE9182-3995-7D89-BAD7-5BEB2F988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84" y="1835581"/>
            <a:ext cx="1019332" cy="1019332"/>
          </a:xfrm>
          <a:prstGeom prst="rect">
            <a:avLst/>
          </a:prstGeom>
        </p:spPr>
      </p:pic>
      <p:pic>
        <p:nvPicPr>
          <p:cNvPr id="12" name="Picture 2" descr="MCSA: BI Reporting - Certified 2018">
            <a:extLst>
              <a:ext uri="{FF2B5EF4-FFF2-40B4-BE49-F238E27FC236}">
                <a16:creationId xmlns:a16="http://schemas.microsoft.com/office/drawing/2014/main" id="{214C34E2-A420-414D-EABA-7A2EA824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370" y="1835581"/>
            <a:ext cx="1019332" cy="101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9D5FEBCA-E199-691C-8726-088FF2646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156" y="1843210"/>
            <a:ext cx="1019330" cy="1019330"/>
          </a:xfrm>
          <a:prstGeom prst="rect">
            <a:avLst/>
          </a:prstGeom>
        </p:spPr>
      </p:pic>
      <p:pic>
        <p:nvPicPr>
          <p:cNvPr id="15" name="Picture 1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D9281112-8D91-9F09-9A8A-774F6C803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63" y="3106080"/>
            <a:ext cx="989374" cy="989374"/>
          </a:xfrm>
          <a:prstGeom prst="rect">
            <a:avLst/>
          </a:prstGeom>
        </p:spPr>
      </p:pic>
      <p:pic>
        <p:nvPicPr>
          <p:cNvPr id="18" name="Picture 17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222B8F27-F9B5-5EEE-6FB3-273AD08CA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909" y="3129809"/>
            <a:ext cx="965645" cy="965645"/>
          </a:xfrm>
          <a:prstGeom prst="rect">
            <a:avLst/>
          </a:prstGeom>
        </p:spPr>
      </p:pic>
      <p:sp>
        <p:nvSpPr>
          <p:cNvPr id="6" name="TextBox 5">
            <a:hlinkClick r:id="rId9"/>
            <a:extLst>
              <a:ext uri="{FF2B5EF4-FFF2-40B4-BE49-F238E27FC236}">
                <a16:creationId xmlns:a16="http://schemas.microsoft.com/office/drawing/2014/main" id="{54223B4F-5D6B-90DE-3DAA-0400A274B0B6}"/>
              </a:ext>
            </a:extLst>
          </p:cNvPr>
          <p:cNvSpPr txBox="1"/>
          <p:nvPr/>
        </p:nvSpPr>
        <p:spPr>
          <a:xfrm>
            <a:off x="8510584" y="4455038"/>
            <a:ext cx="4104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LinkedIn: </a:t>
            </a:r>
            <a:r>
              <a:rPr lang="en-GB" dirty="0">
                <a:hlinkClick r:id="rId10"/>
              </a:rPr>
              <a:t>Kavasi Mihaly</a:t>
            </a:r>
            <a:endParaRPr lang="en-GB" dirty="0"/>
          </a:p>
          <a:p>
            <a:r>
              <a:rPr lang="en-GB" dirty="0"/>
              <a:t>Blog: </a:t>
            </a:r>
            <a:r>
              <a:rPr lang="en-GB" u="sng" dirty="0">
                <a:solidFill>
                  <a:srgbClr val="568E68"/>
                </a:solidFill>
              </a:rPr>
              <a:t>https://selfservicebi.co.uk/</a:t>
            </a:r>
          </a:p>
        </p:txBody>
      </p:sp>
    </p:spTree>
    <p:extLst>
      <p:ext uri="{BB962C8B-B14F-4D97-AF65-F5344CB8AC3E}">
        <p14:creationId xmlns:p14="http://schemas.microsoft.com/office/powerpoint/2010/main" val="1133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612B-A5E4-BFB8-3709-C5E03B86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9A4F-BD34-A01D-1082-C6EC7018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provide good user experience the performance of the report plays a crucial role.</a:t>
            </a:r>
            <a:endParaRPr lang="hu-HU" dirty="0"/>
          </a:p>
          <a:p>
            <a:pPr marL="0" indent="0">
              <a:buNone/>
            </a:pPr>
            <a:r>
              <a:rPr lang="en-GB" dirty="0"/>
              <a:t>The perceived performance are influenced by a lot of different factors</a:t>
            </a:r>
            <a:r>
              <a:rPr lang="hu-HU" dirty="0"/>
              <a:t>:</a:t>
            </a:r>
          </a:p>
          <a:p>
            <a:pPr lvl="1"/>
            <a:r>
              <a:rPr lang="en-GB" dirty="0"/>
              <a:t>End user hardware</a:t>
            </a:r>
            <a:endParaRPr lang="hu-HU" dirty="0"/>
          </a:p>
          <a:p>
            <a:pPr lvl="1"/>
            <a:r>
              <a:rPr lang="en-GB" dirty="0"/>
              <a:t>Quality and speed of the network</a:t>
            </a:r>
            <a:endParaRPr lang="hu-HU" dirty="0"/>
          </a:p>
          <a:p>
            <a:pPr lvl="1"/>
            <a:r>
              <a:rPr lang="en-GB" dirty="0"/>
              <a:t>Security settings</a:t>
            </a:r>
          </a:p>
          <a:p>
            <a:pPr lvl="1"/>
            <a:r>
              <a:rPr lang="en-GB" dirty="0"/>
              <a:t>Physical distance from the server</a:t>
            </a:r>
          </a:p>
          <a:p>
            <a:pPr lvl="1"/>
            <a:r>
              <a:rPr lang="en-GB" dirty="0"/>
              <a:t>Complexity of the report</a:t>
            </a:r>
            <a:endParaRPr lang="hu-HU" dirty="0"/>
          </a:p>
          <a:p>
            <a:pPr lvl="1"/>
            <a:r>
              <a:rPr lang="en-GB" b="1" dirty="0"/>
              <a:t>Quality of the model</a:t>
            </a:r>
            <a:endParaRPr lang="hu-HU" b="1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539F-225B-C52C-2DB1-8CB704C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79CF1E-F595-D2BB-6EBA-07DAE5E9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14" y="1814372"/>
            <a:ext cx="1388283" cy="1575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AE38D-ADE6-A0A3-8C27-55B25ED9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22" y="2345896"/>
            <a:ext cx="1746430" cy="135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36B99-31F9-9757-95AA-2F5B8636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performance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BB9F67-5B51-F10F-6D80-15D7D12F75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73" y="2956315"/>
            <a:ext cx="2277527" cy="12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25906-B576-923C-BC84-852C6CA5CA8C}"/>
              </a:ext>
            </a:extLst>
          </p:cNvPr>
          <p:cNvSpPr txBox="1"/>
          <p:nvPr/>
        </p:nvSpPr>
        <p:spPr>
          <a:xfrm>
            <a:off x="1040588" y="2095527"/>
            <a:ext cx="4516992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Power BI </a:t>
            </a:r>
            <a:r>
              <a:rPr lang="en-GB" dirty="0"/>
              <a:t>Desktop</a:t>
            </a:r>
            <a:endParaRPr lang="hu-HU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Performance </a:t>
            </a:r>
            <a:r>
              <a:rPr lang="en-GB" dirty="0"/>
              <a:t>A</a:t>
            </a:r>
            <a:r>
              <a:rPr lang="hu-HU" dirty="0" err="1"/>
              <a:t>nalyzer</a:t>
            </a:r>
            <a:endParaRPr lang="hu-HU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Dax </a:t>
            </a:r>
            <a:r>
              <a:rPr lang="hu-HU" dirty="0" err="1"/>
              <a:t>Query</a:t>
            </a:r>
            <a:r>
              <a:rPr lang="en-GB" dirty="0"/>
              <a:t> 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Dax Studio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Query Traces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Vertipaq Analyzer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Tabular Editor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Best Practice Analyzer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SQL Server Profiler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Azure Log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Power BI Realistic Load Testing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557326-373A-2175-9846-2741763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72857E-7FC4-4325-6C8C-DD1DEE69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75" y="3846015"/>
            <a:ext cx="1597957" cy="9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CD588-231B-6A7D-53D7-E0693810F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41" y="4236465"/>
            <a:ext cx="1597957" cy="9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5C20B-8091-38AB-14E1-E82B0754F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836924" y="4722003"/>
            <a:ext cx="1936303" cy="13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6B99-31F9-9757-95AA-2F5B8636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Tools – Power BI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1B73E-F2FC-F11E-13AE-5572FC9D5EB2}"/>
              </a:ext>
            </a:extLst>
          </p:cNvPr>
          <p:cNvSpPr txBox="1"/>
          <p:nvPr/>
        </p:nvSpPr>
        <p:spPr>
          <a:xfrm>
            <a:off x="914653" y="2128378"/>
            <a:ext cx="523427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First step in performance analysis</a:t>
            </a:r>
            <a:endParaRPr lang="hu-HU" dirty="0"/>
          </a:p>
          <a:p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Performance Analyzer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Dax Query 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Optional: Query Diagnostic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D327FA-F670-0071-4791-0BDB7C9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D35251-9C1F-5AF1-E31C-8899EDFE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66" y="1998031"/>
            <a:ext cx="2521934" cy="2861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AA0A14-CE5B-F169-94FB-8ED0046F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10" y="3104144"/>
            <a:ext cx="2983490" cy="23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0809A-EF61-81F7-D334-D8681A57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EE6E-8750-DC54-0411-6390248D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24306-AF46-5269-4CE1-3E9C5E8C1AF2}"/>
              </a:ext>
            </a:extLst>
          </p:cNvPr>
          <p:cNvSpPr txBox="1"/>
          <p:nvPr/>
        </p:nvSpPr>
        <p:spPr>
          <a:xfrm>
            <a:off x="8229993" y="5583089"/>
            <a:ext cx="260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https://daxstudio.org/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80144-B70E-BF6A-7E71-3AAA65248DD1}"/>
              </a:ext>
            </a:extLst>
          </p:cNvPr>
          <p:cNvSpPr txBox="1"/>
          <p:nvPr/>
        </p:nvSpPr>
        <p:spPr>
          <a:xfrm>
            <a:off x="909178" y="2117428"/>
            <a:ext cx="52342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ultimate tool for working with DAX queries.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Robust Query builder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DAX Profiler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Query Performance Analyzer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Access to DMV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Analyse models – Vertipaq Analyzer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Data Export capabilities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8E03B4-A603-0C60-C316-07545D31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9F02-18A4-F0A1-945D-28249728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8" y="2262546"/>
            <a:ext cx="3608716" cy="20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CAC116-4400-48E2-2F6A-ECF5D6F3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26" y="3200541"/>
            <a:ext cx="3608716" cy="20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6B99-31F9-9757-95AA-2F5B8636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Tabular Editor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BB9F67-5B51-F10F-6D80-15D7D12F75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25" y="1172038"/>
            <a:ext cx="5221711" cy="29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F7AB0-2D6F-1979-FB0D-FE96D2A9165A}"/>
              </a:ext>
            </a:extLst>
          </p:cNvPr>
          <p:cNvSpPr txBox="1"/>
          <p:nvPr/>
        </p:nvSpPr>
        <p:spPr>
          <a:xfrm>
            <a:off x="7095584" y="427214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https://tabulareditor.github.io/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25906-B576-923C-BC84-852C6CA5CA8C}"/>
              </a:ext>
            </a:extLst>
          </p:cNvPr>
          <p:cNvSpPr txBox="1"/>
          <p:nvPr/>
        </p:nvSpPr>
        <p:spPr>
          <a:xfrm>
            <a:off x="846894" y="2095527"/>
            <a:ext cx="46997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Light weight model development tool</a:t>
            </a:r>
            <a:r>
              <a:rPr lang="hu-HU" dirty="0"/>
              <a:t>.</a:t>
            </a:r>
          </a:p>
          <a:p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Fast</a:t>
            </a:r>
            <a:r>
              <a:rPr lang="hu-HU" dirty="0"/>
              <a:t> – </a:t>
            </a:r>
            <a:r>
              <a:rPr lang="en-GB" dirty="0"/>
              <a:t>because it only works with metadata</a:t>
            </a:r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Efficient</a:t>
            </a:r>
            <a:r>
              <a:rPr lang="hu-HU" dirty="0"/>
              <a:t> – C# </a:t>
            </a:r>
            <a:r>
              <a:rPr lang="en-GB" dirty="0"/>
              <a:t>scripting</a:t>
            </a:r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Integrate</a:t>
            </a:r>
            <a:r>
              <a:rPr lang="hu-HU" dirty="0"/>
              <a:t> - CLI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Best Practice Analyser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Can be combined with Vertipaq information for complete model documentation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557326-373A-2175-9846-2741763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4949CCE9-2856-2421-753F-A2D4D10A5A5B}"/>
              </a:ext>
            </a:extLst>
          </p:cNvPr>
          <p:cNvSpPr txBox="1"/>
          <p:nvPr/>
        </p:nvSpPr>
        <p:spPr>
          <a:xfrm>
            <a:off x="5805627" y="4739762"/>
            <a:ext cx="651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568E68"/>
                </a:solidFill>
              </a:rPr>
              <a:t>https://www.elegantbi.com/post/vpaxtotabulareditor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8F07A-DFF7-8FAC-6661-C872C5AAABE1}"/>
              </a:ext>
            </a:extLst>
          </p:cNvPr>
          <p:cNvSpPr txBox="1"/>
          <p:nvPr/>
        </p:nvSpPr>
        <p:spPr>
          <a:xfrm>
            <a:off x="6508765" y="5198386"/>
            <a:ext cx="651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568E68"/>
                </a:solidFill>
              </a:rPr>
              <a:t>https://github.com/microsoft/Analysis-Services/tree/master/</a:t>
            </a:r>
            <a:r>
              <a:rPr lang="en-GB" u="sng" dirty="0">
                <a:solidFill>
                  <a:srgbClr val="568E68"/>
                </a:solidFill>
                <a:hlinkClick r:id="rId5"/>
              </a:rPr>
              <a:t>BestPracticeRules</a:t>
            </a:r>
            <a:endParaRPr lang="en-GB" u="sng" dirty="0">
              <a:solidFill>
                <a:srgbClr val="568E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02EB-4FB4-F8FB-0ABD-9E00574D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3" y="1080745"/>
            <a:ext cx="9922764" cy="1294228"/>
          </a:xfrm>
        </p:spPr>
        <p:txBody>
          <a:bodyPr/>
          <a:lstStyle/>
          <a:p>
            <a:r>
              <a:rPr lang="en-GB" dirty="0"/>
              <a:t>SQL Server Profiler &amp; Azure Log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CE48-5C1F-A452-2C86-55D4FD0C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280" y="2443163"/>
            <a:ext cx="4132133" cy="41450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 err="1"/>
              <a:t>Profiler</a:t>
            </a:r>
            <a:r>
              <a:rPr lang="hu-HU" dirty="0"/>
              <a:t>:</a:t>
            </a:r>
          </a:p>
          <a:p>
            <a:r>
              <a:rPr lang="en-GB" dirty="0"/>
              <a:t>Temporary monitoring</a:t>
            </a:r>
            <a:endParaRPr lang="hu-HU" dirty="0"/>
          </a:p>
          <a:p>
            <a:r>
              <a:rPr lang="en-GB" dirty="0"/>
              <a:t>Identification of performance problems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Log Analytics:</a:t>
            </a:r>
          </a:p>
          <a:p>
            <a:pPr marL="0" indent="0">
              <a:buNone/>
            </a:pPr>
            <a:r>
              <a:rPr lang="hu-HU" dirty="0"/>
              <a:t>- </a:t>
            </a:r>
            <a:r>
              <a:rPr lang="en-GB" dirty="0"/>
              <a:t>Can be set up on the </a:t>
            </a:r>
            <a:r>
              <a:rPr lang="hu-HU" dirty="0" err="1"/>
              <a:t>Workspace</a:t>
            </a:r>
            <a:r>
              <a:rPr lang="en-GB" dirty="0"/>
              <a:t> level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en-GB" dirty="0"/>
              <a:t>Premium required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</a:t>
            </a:r>
            <a:r>
              <a:rPr lang="en-GB" dirty="0"/>
              <a:t> Keeps the data for 30 days by default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en-GB" dirty="0"/>
              <a:t>Relatively low cost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PBI </a:t>
            </a:r>
            <a:r>
              <a:rPr lang="hu-HU" dirty="0" err="1"/>
              <a:t>Template</a:t>
            </a:r>
            <a:r>
              <a:rPr lang="en-GB" dirty="0"/>
              <a:t> is available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en-GB" dirty="0"/>
              <a:t>Combining with Power BI Audit information can enrich the analysis</a:t>
            </a:r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FDE3-9E41-735E-0519-E614B536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4C569FF-CA99-FD5C-DCEB-5C7481A3CA6C}"/>
              </a:ext>
            </a:extLst>
          </p:cNvPr>
          <p:cNvSpPr txBox="1"/>
          <p:nvPr/>
        </p:nvSpPr>
        <p:spPr>
          <a:xfrm>
            <a:off x="6332033" y="4856490"/>
            <a:ext cx="5252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>
                <a:solidFill>
                  <a:srgbClr val="568E68"/>
                </a:solidFill>
              </a:rPr>
              <a:t>https://learn.microsoft.com/en-us/power-bi/transform-model/log-analytics/desktop-log-analytics-overview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5C51B-CF37-EF80-A5E4-9347169D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65" y="2197753"/>
            <a:ext cx="2823501" cy="2081538"/>
          </a:xfrm>
          <a:prstGeom prst="rect">
            <a:avLst/>
          </a:prstGeom>
        </p:spPr>
      </p:pic>
      <p:pic>
        <p:nvPicPr>
          <p:cNvPr id="1026" name="Picture 2" descr="Diagram of how Azure Monitor works with Power BI.">
            <a:extLst>
              <a:ext uri="{FF2B5EF4-FFF2-40B4-BE49-F238E27FC236}">
                <a16:creationId xmlns:a16="http://schemas.microsoft.com/office/drawing/2014/main" id="{D59B07DC-99A0-AF94-87FB-179023C1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39" y="2887310"/>
            <a:ext cx="3876881" cy="19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BB076-6B76-0507-0772-15A61DBEC87D}"/>
              </a:ext>
            </a:extLst>
          </p:cNvPr>
          <p:cNvSpPr txBox="1"/>
          <p:nvPr/>
        </p:nvSpPr>
        <p:spPr>
          <a:xfrm>
            <a:off x="5859968" y="5743357"/>
            <a:ext cx="609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>
                <a:solidFill>
                  <a:srgbClr val="568E68"/>
                </a:solidFill>
              </a:rPr>
              <a:t>https://github.com/</a:t>
            </a:r>
            <a:r>
              <a:rPr lang="en-GB" u="sng" dirty="0">
                <a:solidFill>
                  <a:srgbClr val="568E68"/>
                </a:solidFill>
                <a:hlinkClick r:id="rId5"/>
              </a:rPr>
              <a:t>microsoft</a:t>
            </a:r>
            <a:r>
              <a:rPr lang="en-GB" u="sng" dirty="0">
                <a:solidFill>
                  <a:srgbClr val="568E68"/>
                </a:solidFill>
              </a:rPr>
              <a:t>/PowerBI-LogAnalytics-Template-Reports</a:t>
            </a:r>
          </a:p>
        </p:txBody>
      </p:sp>
    </p:spTree>
    <p:extLst>
      <p:ext uri="{BB962C8B-B14F-4D97-AF65-F5344CB8AC3E}">
        <p14:creationId xmlns:p14="http://schemas.microsoft.com/office/powerpoint/2010/main" val="99461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D58-A495-08D1-2CA1-0AF865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Realistic Load Testing Tool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C80E-1EEF-303C-82BF-8B9EB75F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47818"/>
            <a:ext cx="5865803" cy="42386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End user experience testing tool</a:t>
            </a:r>
            <a:endParaRPr lang="hu-HU" dirty="0"/>
          </a:p>
          <a:p>
            <a:pPr lvl="1"/>
            <a:r>
              <a:rPr lang="en-GB" dirty="0"/>
              <a:t>Multi users experience (testing performance thresholds)</a:t>
            </a:r>
            <a:endParaRPr lang="hu-HU" dirty="0"/>
          </a:p>
          <a:p>
            <a:pPr lvl="1"/>
            <a:r>
              <a:rPr lang="en-GB" dirty="0"/>
              <a:t>Dynamic interactions with the reports</a:t>
            </a:r>
            <a:endParaRPr lang="hu-HU" dirty="0"/>
          </a:p>
          <a:p>
            <a:pPr lvl="1"/>
            <a:r>
              <a:rPr lang="en-GB" dirty="0"/>
              <a:t>Can be used to analyse the end-2-end performance </a:t>
            </a:r>
          </a:p>
          <a:p>
            <a:pPr marL="27432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Important</a:t>
            </a:r>
            <a:r>
              <a:rPr lang="hu-HU" dirty="0"/>
              <a:t>: </a:t>
            </a:r>
          </a:p>
          <a:p>
            <a:r>
              <a:rPr lang="en-GB" dirty="0"/>
              <a:t>Results should be treated as guidance not exact values</a:t>
            </a:r>
            <a:endParaRPr lang="hu-HU" dirty="0"/>
          </a:p>
          <a:p>
            <a:r>
              <a:rPr lang="en-GB" dirty="0"/>
              <a:t>Need to make sure that the machine running the tool is not the bottleneck</a:t>
            </a:r>
            <a:r>
              <a:rPr lang="hu-HU" dirty="0"/>
              <a:t> -&gt; </a:t>
            </a:r>
            <a:r>
              <a:rPr lang="en-GB" dirty="0"/>
              <a:t>Running </a:t>
            </a:r>
            <a:r>
              <a:rPr lang="hu-HU" dirty="0"/>
              <a:t>Performance Monitor</a:t>
            </a:r>
            <a:r>
              <a:rPr lang="en-GB" dirty="0"/>
              <a:t> is recommended</a:t>
            </a:r>
            <a:r>
              <a:rPr lang="hu-HU" dirty="0"/>
              <a:t> </a:t>
            </a:r>
            <a:r>
              <a:rPr lang="en-GB" dirty="0"/>
              <a:t>(</a:t>
            </a:r>
            <a:r>
              <a:rPr lang="en-GB" dirty="0" err="1"/>
              <a:t>perfmon</a:t>
            </a:r>
            <a:r>
              <a:rPr lang="en-GB" dirty="0"/>
              <a:t>)</a:t>
            </a:r>
            <a:endParaRPr lang="hu-HU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41CD-02A9-BAEA-DF74-0FD323C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1E90D-2FC8-31D3-6494-992672A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112" y="2390291"/>
            <a:ext cx="4141166" cy="2980987"/>
          </a:xfrm>
          <a:prstGeom prst="rect">
            <a:avLst/>
          </a:prstGeom>
        </p:spPr>
      </p:pic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489804CA-3084-9846-1826-CDFD2445EA02}"/>
              </a:ext>
            </a:extLst>
          </p:cNvPr>
          <p:cNvSpPr txBox="1"/>
          <p:nvPr/>
        </p:nvSpPr>
        <p:spPr>
          <a:xfrm>
            <a:off x="6855160" y="5554408"/>
            <a:ext cx="4975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>
                <a:solidFill>
                  <a:srgbClr val="568E68"/>
                </a:solidFill>
              </a:rPr>
              <a:t>https://github.com/microsoft/PowerBI-Tools-For-Capacities/tree/master</a:t>
            </a:r>
          </a:p>
        </p:txBody>
      </p:sp>
    </p:spTree>
    <p:extLst>
      <p:ext uri="{BB962C8B-B14F-4D97-AF65-F5344CB8AC3E}">
        <p14:creationId xmlns:p14="http://schemas.microsoft.com/office/powerpoint/2010/main" val="62131603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4"/>
      </a:lt2>
      <a:accent1>
        <a:srgbClr val="EE6EC4"/>
      </a:accent1>
      <a:accent2>
        <a:srgbClr val="EB4E75"/>
      </a:accent2>
      <a:accent3>
        <a:srgbClr val="EE836E"/>
      </a:accent3>
      <a:accent4>
        <a:srgbClr val="E09227"/>
      </a:accent4>
      <a:accent5>
        <a:srgbClr val="A7A74D"/>
      </a:accent5>
      <a:accent6>
        <a:srgbClr val="7FB13A"/>
      </a:accent6>
      <a:hlink>
        <a:srgbClr val="568E6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462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BjornVTI</vt:lpstr>
      <vt:lpstr>Model Performance and Quality Analysis</vt:lpstr>
      <vt:lpstr>Introduction</vt:lpstr>
      <vt:lpstr>Performance Analysis</vt:lpstr>
      <vt:lpstr>Tools of performance analysis</vt:lpstr>
      <vt:lpstr>Built-in Tools – Power BI Desktop</vt:lpstr>
      <vt:lpstr>Dax Studio</vt:lpstr>
      <vt:lpstr>Tabular Editor</vt:lpstr>
      <vt:lpstr>SQL Server Profiler &amp; Azure Log Analytics</vt:lpstr>
      <vt:lpstr>Realistic Load Testing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“Perfect” data model</dc:title>
  <dc:creator>Mihaly Kavasi</dc:creator>
  <cp:lastModifiedBy>Mihaly Kavasi</cp:lastModifiedBy>
  <cp:revision>8</cp:revision>
  <dcterms:created xsi:type="dcterms:W3CDTF">2022-11-11T03:04:50Z</dcterms:created>
  <dcterms:modified xsi:type="dcterms:W3CDTF">2024-11-30T16:47:21Z</dcterms:modified>
</cp:coreProperties>
</file>