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0" cy="109728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5BD"/>
    <a:srgbClr val="B871FF"/>
    <a:srgbClr val="5B9BD5"/>
    <a:srgbClr val="E2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132" autoAdjust="0"/>
    <p:restoredTop sz="94660"/>
  </p:normalViewPr>
  <p:slideViewPr>
    <p:cSldViewPr snapToGrid="0">
      <p:cViewPr varScale="1">
        <p:scale>
          <a:sx n="33" d="100"/>
          <a:sy n="33" d="100"/>
        </p:scale>
        <p:origin x="19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795781"/>
            <a:ext cx="2743200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5763261"/>
            <a:ext cx="274320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0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584200"/>
            <a:ext cx="7886700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584200"/>
            <a:ext cx="23202900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1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2735582"/>
            <a:ext cx="3154680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7343142"/>
            <a:ext cx="3154680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6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2921000"/>
            <a:ext cx="155448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2921000"/>
            <a:ext cx="155448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4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584201"/>
            <a:ext cx="3154680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2689861"/>
            <a:ext cx="15473361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4008120"/>
            <a:ext cx="15473361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2689861"/>
            <a:ext cx="1554956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4008120"/>
            <a:ext cx="15549564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7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7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731520"/>
            <a:ext cx="11796711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1579881"/>
            <a:ext cx="1851660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3291840"/>
            <a:ext cx="11796711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4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731520"/>
            <a:ext cx="11796711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1579881"/>
            <a:ext cx="1851660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3291840"/>
            <a:ext cx="11796711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9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584201"/>
            <a:ext cx="315468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2921000"/>
            <a:ext cx="315468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10170161"/>
            <a:ext cx="8229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81AD-670B-455F-AC68-511B14637ED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10170161"/>
            <a:ext cx="12344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10170161"/>
            <a:ext cx="8229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6143" y="255770"/>
            <a:ext cx="16878470" cy="8822603"/>
          </a:xfrm>
          <a:prstGeom prst="rect">
            <a:avLst/>
          </a:prstGeom>
          <a:solidFill>
            <a:srgbClr val="CCE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pic>
        <p:nvPicPr>
          <p:cNvPr id="3" name="Picture 2" descr="http://hortonworks.com/wp-content/uploads/2016/03/asparagus-hdp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51" y="2024368"/>
            <a:ext cx="16820228" cy="894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ortonwork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04" y="435774"/>
            <a:ext cx="3810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305706" y="9570052"/>
            <a:ext cx="603229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KPMG Analytics </a:t>
            </a:r>
            <a:r>
              <a:rPr lang="nl-NL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Platform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5589" y="255770"/>
            <a:ext cx="18793992" cy="9979610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16598354" y="6569716"/>
            <a:ext cx="494988" cy="85994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6587104" y="6569716"/>
            <a:ext cx="531466" cy="15742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6601178" y="6046741"/>
            <a:ext cx="529094" cy="52297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16589928" y="5413855"/>
            <a:ext cx="540344" cy="11577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16783478" y="4509976"/>
            <a:ext cx="356174" cy="2240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1">
            <a:off x="16798400" y="4010100"/>
            <a:ext cx="360302" cy="4998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16783478" y="3101451"/>
            <a:ext cx="387049" cy="263336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19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1460</TotalTime>
  <Words>5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Lambert, Rob</dc:creator>
  <cp:lastModifiedBy>Padmanabhan, Abhirami</cp:lastModifiedBy>
  <cp:revision>74</cp:revision>
  <dcterms:created xsi:type="dcterms:W3CDTF">2015-11-04T12:08:46Z</dcterms:created>
  <dcterms:modified xsi:type="dcterms:W3CDTF">2016-09-29T09:30:36Z</dcterms:modified>
</cp:coreProperties>
</file>