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6EFB-24B0-4663-B9F1-49AC475DFD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689838" y="1460787"/>
            <a:ext cx="3370245" cy="502248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949024" y="1794508"/>
            <a:ext cx="1335203" cy="183361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gateway.kave.org</a:t>
            </a:r>
          </a:p>
          <a:p>
            <a:pPr algn="ctr"/>
            <a:endParaRPr lang="en-US" sz="1050" dirty="0" smtClean="0"/>
          </a:p>
          <a:p>
            <a:r>
              <a:rPr lang="en-US" sz="800" b="1" dirty="0" smtClean="0"/>
              <a:t>KAVELANDING</a:t>
            </a:r>
          </a:p>
          <a:p>
            <a:r>
              <a:rPr lang="en-US" sz="800" b="1" dirty="0" smtClean="0"/>
              <a:t>KAVETOOLBOXGATE</a:t>
            </a:r>
          </a:p>
          <a:p>
            <a:r>
              <a:rPr lang="en-US" sz="800" i="1" dirty="0" smtClean="0"/>
              <a:t>SONARQUBE_RUNNER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 smtClean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</a:p>
          <a:p>
            <a:r>
              <a:rPr lang="en-US" sz="800" dirty="0" smtClean="0"/>
              <a:t>ZEPPELIN_MASTER</a:t>
            </a:r>
          </a:p>
          <a:p>
            <a:r>
              <a:rPr lang="en-US" sz="800" dirty="0" smtClean="0"/>
              <a:t>SLIDER</a:t>
            </a:r>
          </a:p>
          <a:p>
            <a:r>
              <a:rPr lang="en-US" sz="800" dirty="0" smtClean="0"/>
              <a:t>INFRA_SOLR_CLIENT</a:t>
            </a:r>
          </a:p>
          <a:p>
            <a:r>
              <a:rPr lang="en-US" sz="800" dirty="0" smtClean="0"/>
              <a:t>LOGSEARCH_LOGFEEDER</a:t>
            </a:r>
            <a:endParaRPr lang="nl-NL" sz="800" i="1" dirty="0" smtClean="0"/>
          </a:p>
          <a:p>
            <a:endParaRPr lang="en-US" sz="800" i="1" dirty="0"/>
          </a:p>
        </p:txBody>
      </p:sp>
      <p:sp>
        <p:nvSpPr>
          <p:cNvPr id="7" name="Flowchart: Process 6"/>
          <p:cNvSpPr/>
          <p:nvPr/>
        </p:nvSpPr>
        <p:spPr>
          <a:xfrm>
            <a:off x="5504553" y="1794508"/>
            <a:ext cx="1335203" cy="2110741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ambari.kave.org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AMBARI_SERVER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</a:p>
          <a:p>
            <a:r>
              <a:rPr lang="en-US" sz="800" b="1" dirty="0" smtClean="0"/>
              <a:t>KAVEGANGLIA_SERVER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dirty="0" smtClean="0"/>
              <a:t>SLIDER</a:t>
            </a:r>
          </a:p>
          <a:p>
            <a:r>
              <a:rPr lang="en-US" sz="800" dirty="0" smtClean="0"/>
              <a:t>LOGSEARCH_SERVER</a:t>
            </a:r>
          </a:p>
          <a:p>
            <a:r>
              <a:rPr lang="en-US" sz="800" dirty="0" smtClean="0"/>
              <a:t>INFRA_SOLR</a:t>
            </a:r>
          </a:p>
          <a:p>
            <a:r>
              <a:rPr lang="en-US" sz="800" dirty="0" smtClean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i="1" dirty="0"/>
          </a:p>
        </p:txBody>
      </p:sp>
      <p:sp>
        <p:nvSpPr>
          <p:cNvPr id="9" name="Flowchart: Process 8"/>
          <p:cNvSpPr/>
          <p:nvPr/>
        </p:nvSpPr>
        <p:spPr>
          <a:xfrm>
            <a:off x="3937062" y="3763483"/>
            <a:ext cx="1335203" cy="2251780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ci.kave.org</a:t>
            </a:r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  <a:endParaRPr lang="en-US" sz="800" b="1" i="1" dirty="0"/>
          </a:p>
          <a:p>
            <a:r>
              <a:rPr lang="en-US" sz="800" i="1" dirty="0" smtClean="0"/>
              <a:t>SONARQUBE_RUNNER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dirty="0" smtClean="0"/>
              <a:t>SLIDER</a:t>
            </a:r>
          </a:p>
          <a:p>
            <a:r>
              <a:rPr lang="en-US" sz="800" dirty="0" smtClean="0"/>
              <a:t>INFRA_SOLR_CLIENT</a:t>
            </a:r>
          </a:p>
          <a:p>
            <a:r>
              <a:rPr lang="en-US" sz="800" dirty="0" smtClean="0"/>
              <a:t>LOGSEARCH_LOGFEEDER</a:t>
            </a:r>
          </a:p>
        </p:txBody>
      </p:sp>
      <p:cxnSp>
        <p:nvCxnSpPr>
          <p:cNvPr id="12" name="Straight Connector 11"/>
          <p:cNvCxnSpPr>
            <a:stCxn id="10" idx="0"/>
            <a:endCxn id="5" idx="1"/>
          </p:cNvCxnSpPr>
          <p:nvPr/>
        </p:nvCxnSpPr>
        <p:spPr>
          <a:xfrm>
            <a:off x="3508648" y="2421170"/>
            <a:ext cx="440376" cy="2901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71361" y="1806696"/>
            <a:ext cx="1507947" cy="1333500"/>
            <a:chOff x="287902" y="1969122"/>
            <a:chExt cx="1507947" cy="1333500"/>
          </a:xfrm>
        </p:grpSpPr>
        <p:pic>
          <p:nvPicPr>
            <p:cNvPr id="1026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owchart: Process 12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8858" y="3518023"/>
            <a:ext cx="1507947" cy="1157002"/>
            <a:chOff x="74490" y="3653895"/>
            <a:chExt cx="1507947" cy="1157002"/>
          </a:xfrm>
        </p:grpSpPr>
        <p:pic>
          <p:nvPicPr>
            <p:cNvPr id="14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owchart: Process 14"/>
            <p:cNvSpPr/>
            <p:nvPr/>
          </p:nvSpPr>
          <p:spPr>
            <a:xfrm>
              <a:off x="74490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19" name="Straight Connector 18"/>
          <p:cNvCxnSpPr>
            <a:stCxn id="13" idx="3"/>
            <a:endCxn id="10" idx="2"/>
          </p:cNvCxnSpPr>
          <p:nvPr/>
        </p:nvCxnSpPr>
        <p:spPr>
          <a:xfrm flipV="1">
            <a:off x="2079308" y="2421170"/>
            <a:ext cx="639978" cy="5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2076805" y="2470451"/>
            <a:ext cx="853354" cy="162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8" idx="0"/>
            <a:endCxn id="10" idx="1"/>
          </p:cNvCxnSpPr>
          <p:nvPr/>
        </p:nvCxnSpPr>
        <p:spPr>
          <a:xfrm flipV="1">
            <a:off x="3005162" y="2729123"/>
            <a:ext cx="107906" cy="40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674" y="6024788"/>
            <a:ext cx="3990" cy="121579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86357" y="5267028"/>
            <a:ext cx="10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corporate </a:t>
            </a:r>
            <a:r>
              <a:rPr lang="en-US" sz="1200" dirty="0" err="1" smtClean="0"/>
              <a:t>ips</a:t>
            </a:r>
            <a:r>
              <a:rPr lang="en-US" sz="1200" dirty="0" smtClean="0"/>
              <a:t>?</a:t>
            </a:r>
          </a:p>
          <a:p>
            <a:endParaRPr lang="en-US" sz="12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94664" y="1731148"/>
            <a:ext cx="18404" cy="2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2465" y="1389633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4455" y="251814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1024" name="Rectangle 1023"/>
          <p:cNvSpPr/>
          <p:nvPr/>
        </p:nvSpPr>
        <p:spPr>
          <a:xfrm>
            <a:off x="4540645" y="14105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example.kave.io</a:t>
            </a:r>
            <a:endParaRPr lang="en-US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7301707" y="1406444"/>
            <a:ext cx="1716080" cy="1754007"/>
            <a:chOff x="7400767" y="1406444"/>
            <a:chExt cx="1716080" cy="1754007"/>
          </a:xfrm>
        </p:grpSpPr>
        <p:sp>
          <p:nvSpPr>
            <p:cNvPr id="35" name="Flowchart: Process 34"/>
            <p:cNvSpPr/>
            <p:nvPr/>
          </p:nvSpPr>
          <p:spPr>
            <a:xfrm>
              <a:off x="8845683" y="1801832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560169" y="1729349"/>
              <a:ext cx="1288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Machine (host)</a:t>
              </a:r>
              <a:endParaRPr lang="en-US" sz="1400" dirty="0"/>
            </a:p>
          </p:txBody>
        </p:sp>
        <p:sp>
          <p:nvSpPr>
            <p:cNvPr id="1028" name="TextBox 1027"/>
            <p:cNvSpPr txBox="1"/>
            <p:nvPr/>
          </p:nvSpPr>
          <p:spPr>
            <a:xfrm>
              <a:off x="8326823" y="140644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8845683" y="2409334"/>
              <a:ext cx="188683" cy="17491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0767" y="2331624"/>
              <a:ext cx="144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Functional Group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08955" y="2592974"/>
              <a:ext cx="1039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Access Path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845683" y="2743143"/>
              <a:ext cx="182039" cy="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937837" y="2852250"/>
              <a:ext cx="911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Data Flow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940024" y="2851825"/>
              <a:ext cx="6526" cy="308626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/>
            <p:cNvSpPr/>
            <p:nvPr/>
          </p:nvSpPr>
          <p:spPr>
            <a:xfrm>
              <a:off x="8821215" y="2043975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8877139" y="2098529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8928164" y="2145903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1151" y="2031467"/>
              <a:ext cx="1447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Multi-host Group</a:t>
              </a:r>
              <a:endParaRPr lang="en-US" sz="1400" dirty="0"/>
            </a:p>
          </p:txBody>
        </p:sp>
      </p:grpSp>
      <p:sp>
        <p:nvSpPr>
          <p:cNvPr id="10" name="Cloud 9"/>
          <p:cNvSpPr/>
          <p:nvPr/>
        </p:nvSpPr>
        <p:spPr>
          <a:xfrm>
            <a:off x="2716828" y="2112560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b="47976"/>
          <a:stretch/>
        </p:blipFill>
        <p:spPr>
          <a:xfrm>
            <a:off x="2690793" y="3134596"/>
            <a:ext cx="628738" cy="77065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593109" y="3849208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5514838" y="4040902"/>
            <a:ext cx="1335203" cy="101137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ipa.kave.org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endParaRPr lang="en-US" sz="800" i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5527898" y="5764566"/>
            <a:ext cx="628738" cy="76676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6218874" y="5759369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70380" y="356424"/>
            <a:ext cx="4912205" cy="618725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4147" y="478320"/>
            <a:ext cx="3089563" cy="593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557885" y="502557"/>
            <a:ext cx="1335203" cy="2632922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 smtClean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</a:p>
          <a:p>
            <a:r>
              <a:rPr lang="en-US" sz="800" i="1" dirty="0" smtClean="0"/>
              <a:t>METRICS_MONITOR</a:t>
            </a:r>
          </a:p>
          <a:p>
            <a:r>
              <a:rPr lang="en-US" sz="800" dirty="0"/>
              <a:t>SLIDER</a:t>
            </a:r>
          </a:p>
          <a:p>
            <a:r>
              <a:rPr lang="en-US" sz="800" dirty="0"/>
              <a:t>INFRA_SOLR_CLIENT</a:t>
            </a:r>
          </a:p>
          <a:p>
            <a:r>
              <a:rPr lang="en-US" sz="800" dirty="0"/>
              <a:t>LOGSEARCH_LOGFEEDER</a:t>
            </a:r>
          </a:p>
          <a:p>
            <a:endParaRPr lang="en-US" sz="800" i="1" dirty="0" smtClean="0"/>
          </a:p>
          <a:p>
            <a:pPr algn="ctr"/>
            <a:endParaRPr lang="en-US" sz="1050" dirty="0"/>
          </a:p>
        </p:txBody>
      </p:sp>
      <p:sp>
        <p:nvSpPr>
          <p:cNvPr id="7" name="Flowchart: Process 6"/>
          <p:cNvSpPr/>
          <p:nvPr/>
        </p:nvSpPr>
        <p:spPr>
          <a:xfrm>
            <a:off x="6637925" y="4029449"/>
            <a:ext cx="1335203" cy="192060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/>
              <a:t>AMBARI_SERVER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  <a:endParaRPr lang="en-US" sz="800" b="1" dirty="0"/>
          </a:p>
          <a:p>
            <a:r>
              <a:rPr lang="en-US" sz="800" b="1" dirty="0" smtClean="0"/>
              <a:t>KAVEGANGLIA_SERVER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</a:p>
          <a:p>
            <a:r>
              <a:rPr lang="en-US" sz="800" dirty="0"/>
              <a:t>SLIDER</a:t>
            </a:r>
          </a:p>
          <a:p>
            <a:r>
              <a:rPr lang="en-US" sz="800" dirty="0"/>
              <a:t>LOGSEARCH_SERVER</a:t>
            </a:r>
          </a:p>
          <a:p>
            <a:r>
              <a:rPr lang="en-US" sz="800" dirty="0"/>
              <a:t>INFRA_SOLR</a:t>
            </a:r>
          </a:p>
          <a:p>
            <a:r>
              <a:rPr lang="en-US" sz="800" dirty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i="1" dirty="0"/>
          </a:p>
          <a:p>
            <a:endParaRPr lang="en-US" sz="800" i="1" dirty="0"/>
          </a:p>
        </p:txBody>
      </p:sp>
      <p:cxnSp>
        <p:nvCxnSpPr>
          <p:cNvPr id="12" name="Straight Connector 11"/>
          <p:cNvCxnSpPr>
            <a:stCxn id="25" idx="0"/>
            <a:endCxn id="5" idx="1"/>
          </p:cNvCxnSpPr>
          <p:nvPr/>
        </p:nvCxnSpPr>
        <p:spPr>
          <a:xfrm flipV="1">
            <a:off x="3174104" y="1819018"/>
            <a:ext cx="383781" cy="5844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123440" y="875071"/>
            <a:ext cx="1335203" cy="362237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namenode.kave.org</a:t>
            </a:r>
            <a:endParaRPr lang="en-US" sz="500" b="1" dirty="0" smtClean="0"/>
          </a:p>
          <a:p>
            <a:endParaRPr lang="en-US" sz="800" dirty="0" smtClean="0"/>
          </a:p>
          <a:p>
            <a:r>
              <a:rPr lang="en-US" sz="800" b="1" dirty="0" smtClean="0"/>
              <a:t>NAMENODE</a:t>
            </a:r>
          </a:p>
          <a:p>
            <a:r>
              <a:rPr lang="en-US" sz="800" b="1" dirty="0" smtClean="0"/>
              <a:t>RESOURCEMANAGER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 smtClean="0"/>
              <a:t>APP_TIMELINE_SERVER</a:t>
            </a:r>
          </a:p>
          <a:p>
            <a:r>
              <a:rPr lang="en-US" sz="800" b="1" dirty="0" smtClean="0"/>
              <a:t>HISTORYSERVER</a:t>
            </a:r>
          </a:p>
          <a:p>
            <a:r>
              <a:rPr lang="en-US" sz="800" b="1" dirty="0" smtClean="0"/>
              <a:t>PIG</a:t>
            </a:r>
          </a:p>
          <a:p>
            <a:r>
              <a:rPr lang="en-US" sz="800" b="1" dirty="0" smtClean="0"/>
              <a:t>HCAT</a:t>
            </a:r>
          </a:p>
          <a:p>
            <a:r>
              <a:rPr lang="en-US" sz="800" b="1" dirty="0" smtClean="0"/>
              <a:t>HIVE_SERVER</a:t>
            </a:r>
          </a:p>
          <a:p>
            <a:r>
              <a:rPr lang="en-US" sz="800" b="1" dirty="0" smtClean="0"/>
              <a:t>HIVE_METASTORE</a:t>
            </a:r>
          </a:p>
          <a:p>
            <a:r>
              <a:rPr lang="en-US" sz="800" b="1" dirty="0" smtClean="0"/>
              <a:t>OOZIE_SERVER</a:t>
            </a:r>
          </a:p>
          <a:p>
            <a:r>
              <a:rPr lang="en-US" sz="800" b="1" dirty="0" smtClean="0"/>
              <a:t>WEBHCAT_SERVER</a:t>
            </a:r>
          </a:p>
          <a:p>
            <a:r>
              <a:rPr lang="en-US" sz="800" b="1" dirty="0" smtClean="0"/>
              <a:t>MYSQL_SERVER</a:t>
            </a:r>
          </a:p>
          <a:p>
            <a:r>
              <a:rPr lang="en-US" sz="800" b="1" dirty="0" smtClean="0"/>
              <a:t>SPARK_THRIFTSERVER</a:t>
            </a:r>
          </a:p>
          <a:p>
            <a:r>
              <a:rPr lang="en-US" sz="750" b="1" dirty="0"/>
              <a:t>SPARK_JOBHISTORYSERVER</a:t>
            </a:r>
            <a:r>
              <a:rPr lang="en-US" sz="800" b="1" dirty="0"/>
              <a:t> </a:t>
            </a:r>
            <a:endParaRPr lang="en-US" sz="800" b="1" dirty="0" smtClean="0"/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  <a:endParaRPr lang="en-US" sz="800" b="1" dirty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ZOOKEEPER_CLIENT </a:t>
            </a:r>
            <a:r>
              <a:rPr lang="en-US" sz="800" i="1" dirty="0"/>
              <a:t>METRICS_MONITOR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dirty="0" smtClean="0"/>
              <a:t>SLIDER</a:t>
            </a:r>
          </a:p>
          <a:p>
            <a:r>
              <a:rPr lang="en-US" sz="800" dirty="0" smtClean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dirty="0" smtClean="0"/>
          </a:p>
        </p:txBody>
      </p:sp>
      <p:sp>
        <p:nvSpPr>
          <p:cNvPr id="13" name="Flowchart: Process 12"/>
          <p:cNvSpPr/>
          <p:nvPr/>
        </p:nvSpPr>
        <p:spPr>
          <a:xfrm>
            <a:off x="6637925" y="866518"/>
            <a:ext cx="1335203" cy="141891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snamenode.kave.org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SECONDARY_NAMENODE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br>
              <a:rPr lang="nl-NL" sz="800" i="1" dirty="0" smtClean="0"/>
            </a:br>
            <a:r>
              <a:rPr lang="en-US" sz="800" i="1" dirty="0" smtClean="0"/>
              <a:t>METRICS_MONITOR</a:t>
            </a:r>
          </a:p>
          <a:p>
            <a:r>
              <a:rPr lang="en-US" sz="800" dirty="0" smtClean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i="1" dirty="0"/>
          </a:p>
        </p:txBody>
      </p:sp>
      <p:sp>
        <p:nvSpPr>
          <p:cNvPr id="14" name="Flowchart: Process 13"/>
          <p:cNvSpPr/>
          <p:nvPr/>
        </p:nvSpPr>
        <p:spPr>
          <a:xfrm>
            <a:off x="6654259" y="2367199"/>
            <a:ext cx="1335203" cy="145232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697218" y="2403463"/>
            <a:ext cx="1335203" cy="149425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736021" y="2429536"/>
            <a:ext cx="1335203" cy="152314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datanodeNNN.kave.org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DATANODE</a:t>
            </a:r>
          </a:p>
          <a:p>
            <a:r>
              <a:rPr lang="en-US" sz="800" b="1" dirty="0" smtClean="0"/>
              <a:t>NODEMANAGER</a:t>
            </a:r>
          </a:p>
          <a:p>
            <a:r>
              <a:rPr lang="en-US" sz="800" i="1" dirty="0"/>
              <a:t>KAVETOOLBOXNODE</a:t>
            </a:r>
          </a:p>
          <a:p>
            <a:r>
              <a:rPr lang="en-US" sz="800" i="1" dirty="0" smtClean="0"/>
              <a:t>ZOOKEEPER_CLIENT </a:t>
            </a:r>
            <a:r>
              <a:rPr lang="en-US" sz="800" i="1" dirty="0"/>
              <a:t>METRICS_MONITOR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dirty="0" smtClean="0"/>
              <a:t>SLIDER</a:t>
            </a:r>
          </a:p>
          <a:p>
            <a:r>
              <a:rPr lang="en-US" sz="800" dirty="0" smtClean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i="1" dirty="0" smtClean="0"/>
          </a:p>
          <a:p>
            <a:endParaRPr lang="en-US" sz="8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7522" y="1846055"/>
            <a:ext cx="1507947" cy="1333500"/>
            <a:chOff x="287902" y="1969122"/>
            <a:chExt cx="1507947" cy="1333500"/>
          </a:xfrm>
        </p:grpSpPr>
        <p:pic>
          <p:nvPicPr>
            <p:cNvPr id="29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owchart: Process 29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340" y="3383769"/>
            <a:ext cx="1507947" cy="1157002"/>
            <a:chOff x="160215" y="3653895"/>
            <a:chExt cx="1507947" cy="1157002"/>
          </a:xfrm>
        </p:grpSpPr>
        <p:pic>
          <p:nvPicPr>
            <p:cNvPr id="32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lowchart: Process 32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35" name="Straight Connector 34"/>
          <p:cNvCxnSpPr>
            <a:stCxn id="30" idx="3"/>
            <a:endCxn id="25" idx="2"/>
          </p:cNvCxnSpPr>
          <p:nvPr/>
        </p:nvCxnSpPr>
        <p:spPr>
          <a:xfrm flipV="1">
            <a:off x="1785469" y="2403463"/>
            <a:ext cx="599273" cy="10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V="1">
            <a:off x="2032287" y="2660886"/>
            <a:ext cx="771138" cy="130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1"/>
          </p:cNvCxnSpPr>
          <p:nvPr/>
        </p:nvCxnSpPr>
        <p:spPr>
          <a:xfrm flipH="1" flipV="1">
            <a:off x="2778524" y="2711416"/>
            <a:ext cx="25308" cy="72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2382284" y="2094853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5" idx="3"/>
          </p:cNvCxnSpPr>
          <p:nvPr/>
        </p:nvCxnSpPr>
        <p:spPr>
          <a:xfrm>
            <a:off x="2741715" y="1644652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1226" y="13390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9345" y="240346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34" name="Flowchart: Process 33"/>
          <p:cNvSpPr/>
          <p:nvPr/>
        </p:nvSpPr>
        <p:spPr>
          <a:xfrm>
            <a:off x="3549662" y="3239061"/>
            <a:ext cx="1335203" cy="3172882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ci.kave.org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i="1" dirty="0" smtClean="0"/>
              <a:t>SONARQUBE_RUNNER</a:t>
            </a:r>
            <a:endParaRPr lang="en-US" sz="800" i="1" dirty="0"/>
          </a:p>
          <a:p>
            <a:r>
              <a:rPr lang="en-US" sz="800" i="1" dirty="0"/>
              <a:t>HDFS_CLIENT</a:t>
            </a:r>
          </a:p>
          <a:p>
            <a:r>
              <a:rPr lang="en-US" sz="800" i="1" dirty="0" smtClean="0"/>
              <a:t>YARN_CLIENT</a:t>
            </a:r>
            <a:endParaRPr lang="en-US" sz="800" i="1" dirty="0"/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/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FREEIPA_CLIENT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</a:p>
          <a:p>
            <a:r>
              <a:rPr lang="en-US" sz="800" i="1" dirty="0" smtClean="0"/>
              <a:t>METRICS_MONITOR</a:t>
            </a:r>
          </a:p>
          <a:p>
            <a:r>
              <a:rPr lang="en-US" sz="800" dirty="0"/>
              <a:t>SLIDER</a:t>
            </a:r>
          </a:p>
          <a:p>
            <a:r>
              <a:rPr lang="en-US" sz="800" dirty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i="1" dirty="0"/>
          </a:p>
          <a:p>
            <a:endParaRPr lang="en-US" sz="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33002" y="47333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Hadoop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9721" y="473336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example.kave.io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5229639" y="5668179"/>
            <a:ext cx="628738" cy="7667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49899"/>
          <a:stretch/>
        </p:blipFill>
        <p:spPr>
          <a:xfrm>
            <a:off x="2484071" y="3229752"/>
            <a:ext cx="628738" cy="74217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8619" y="391142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5864248" y="5731325"/>
            <a:ext cx="628738" cy="723900"/>
          </a:xfrm>
          <a:prstGeom prst="rect">
            <a:avLst/>
          </a:prstGeom>
        </p:spPr>
      </p:pic>
      <p:sp>
        <p:nvSpPr>
          <p:cNvPr id="39" name="Flowchart: Process 38"/>
          <p:cNvSpPr/>
          <p:nvPr/>
        </p:nvSpPr>
        <p:spPr>
          <a:xfrm>
            <a:off x="5123440" y="4541575"/>
            <a:ext cx="1335203" cy="101137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ipa.kave.org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537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543513" y="44024"/>
            <a:ext cx="6672662" cy="683084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example.kave.io</a:t>
            </a:r>
          </a:p>
        </p:txBody>
      </p:sp>
      <p:sp>
        <p:nvSpPr>
          <p:cNvPr id="80" name="Flowchart: Process 79"/>
          <p:cNvSpPr/>
          <p:nvPr/>
        </p:nvSpPr>
        <p:spPr>
          <a:xfrm>
            <a:off x="2823322" y="127007"/>
            <a:ext cx="1335203" cy="296861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</a:p>
          <a:p>
            <a:pPr algn="ctr"/>
            <a:endParaRPr lang="en-US" sz="1050" dirty="0"/>
          </a:p>
        </p:txBody>
      </p:sp>
      <p:sp>
        <p:nvSpPr>
          <p:cNvPr id="79" name="Flowchart: Process 78"/>
          <p:cNvSpPr/>
          <p:nvPr/>
        </p:nvSpPr>
        <p:spPr>
          <a:xfrm>
            <a:off x="2886780" y="179022"/>
            <a:ext cx="1335203" cy="299280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423056" y="4584213"/>
            <a:ext cx="1544781" cy="14654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588652" y="350276"/>
            <a:ext cx="1672415" cy="343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71763" y="1564856"/>
            <a:ext cx="510668" cy="38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788722" y="606272"/>
            <a:ext cx="1335203" cy="1664091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nimbus.kave.org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NIMBUS_SD_MASTER</a:t>
            </a:r>
          </a:p>
          <a:p>
            <a:r>
              <a:rPr lang="en-US" sz="800" b="1" dirty="0"/>
              <a:t>STORMSD_UI_SERVER</a:t>
            </a:r>
          </a:p>
          <a:p>
            <a:r>
              <a:rPr lang="en-US" sz="800" b="1" dirty="0" smtClean="0"/>
              <a:t>STORMSD_DRPC_SERVER</a:t>
            </a:r>
          </a:p>
          <a:p>
            <a:r>
              <a:rPr lang="en-US" sz="800" b="1" dirty="0" smtClean="0"/>
              <a:t>STORMSD_LOG_VIEWER</a:t>
            </a:r>
          </a:p>
          <a:p>
            <a:r>
              <a:rPr lang="en-US" sz="800" b="1" dirty="0" smtClean="0"/>
              <a:t>ZOOKEEPER_SERVER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/>
              <a:t>KAVENAGIOS_MONITOR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765074" y="2343291"/>
            <a:ext cx="1420928" cy="1401049"/>
            <a:chOff x="5186863" y="2688562"/>
            <a:chExt cx="1420928" cy="1266320"/>
          </a:xfrm>
        </p:grpSpPr>
        <p:sp>
          <p:nvSpPr>
            <p:cNvPr id="20" name="Flowchart: Process 19"/>
            <p:cNvSpPr/>
            <p:nvPr/>
          </p:nvSpPr>
          <p:spPr>
            <a:xfrm>
              <a:off x="5186863" y="2688562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5222007" y="2742640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272588" y="2783808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w</a:t>
              </a:r>
              <a:r>
                <a:rPr lang="en-US" sz="800" b="1" dirty="0" smtClean="0"/>
                <a:t>rk-NNN.kave.org</a:t>
              </a:r>
            </a:p>
            <a:p>
              <a:endParaRPr lang="en-US" sz="800" dirty="0" smtClean="0"/>
            </a:p>
            <a:p>
              <a:r>
                <a:rPr lang="en-US" sz="800" b="1" dirty="0"/>
                <a:t>SUPERVISOR_SD_SLAVE</a:t>
              </a:r>
            </a:p>
            <a:p>
              <a:r>
                <a:rPr lang="en-US" sz="800" b="1" dirty="0" smtClean="0"/>
                <a:t>STORMSD_LOG_VIEWER</a:t>
              </a:r>
              <a:endParaRPr lang="en-US" sz="800" b="1" i="1" dirty="0"/>
            </a:p>
            <a:p>
              <a:r>
                <a:rPr lang="en-US" sz="800" i="1" dirty="0" smtClean="0"/>
                <a:t>ZOOKEEPER_CLIENT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/>
                <a:t>FREEIPA_CLIENT</a:t>
              </a:r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 smtClean="0"/>
            </a:p>
            <a:p>
              <a:r>
                <a:rPr lang="en-US" sz="800" i="1" dirty="0" smtClean="0"/>
                <a:t>METRICS_MONITOR</a:t>
              </a:r>
            </a:p>
            <a:p>
              <a:endParaRPr lang="en-US" sz="800" dirty="0" smtClean="0"/>
            </a:p>
          </p:txBody>
        </p:sp>
      </p:grpSp>
      <p:sp>
        <p:nvSpPr>
          <p:cNvPr id="24" name="Flowchart: Process 23"/>
          <p:cNvSpPr/>
          <p:nvPr/>
        </p:nvSpPr>
        <p:spPr>
          <a:xfrm>
            <a:off x="4517414" y="4697575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jboss.kave.org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WILDFLY_APP_MASTER</a:t>
            </a:r>
          </a:p>
          <a:p>
            <a:r>
              <a:rPr lang="en-US" sz="800" b="1" dirty="0" smtClean="0"/>
              <a:t>APACHE_WEB_MASTER</a:t>
            </a:r>
            <a:endParaRPr lang="en-US" sz="800" b="1" i="1" dirty="0"/>
          </a:p>
          <a:p>
            <a:r>
              <a:rPr lang="en-US" sz="800" i="1" dirty="0" smtClean="0"/>
              <a:t>MONGODB_CLIENT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cxnSp>
        <p:nvCxnSpPr>
          <p:cNvPr id="8" name="Straight Arrow Connector 7"/>
          <p:cNvCxnSpPr>
            <a:stCxn id="24" idx="2"/>
          </p:cNvCxnSpPr>
          <p:nvPr/>
        </p:nvCxnSpPr>
        <p:spPr>
          <a:xfrm>
            <a:off x="5185016" y="5868649"/>
            <a:ext cx="15424" cy="5181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9863" y="682080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DMZ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1015201"/>
            <a:ext cx="1507947" cy="1333500"/>
            <a:chOff x="287902" y="1969122"/>
            <a:chExt cx="1507947" cy="1333500"/>
          </a:xfrm>
        </p:grpSpPr>
        <p:pic>
          <p:nvPicPr>
            <p:cNvPr id="55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Flowchart: Process 55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0334" y="2606530"/>
            <a:ext cx="1507947" cy="1157002"/>
            <a:chOff x="160215" y="3653895"/>
            <a:chExt cx="1507947" cy="1157002"/>
          </a:xfrm>
        </p:grpSpPr>
        <p:pic>
          <p:nvPicPr>
            <p:cNvPr id="58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Flowchart: Process 58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61" name="Straight Connector 60"/>
          <p:cNvCxnSpPr>
            <a:stCxn id="56" idx="3"/>
            <a:endCxn id="51" idx="2"/>
          </p:cNvCxnSpPr>
          <p:nvPr/>
        </p:nvCxnSpPr>
        <p:spPr>
          <a:xfrm flipV="1">
            <a:off x="1507947" y="1664020"/>
            <a:ext cx="224639" cy="1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641022" y="1728757"/>
            <a:ext cx="452378" cy="90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1"/>
          </p:cNvCxnSpPr>
          <p:nvPr/>
        </p:nvCxnSpPr>
        <p:spPr>
          <a:xfrm flipH="1" flipV="1">
            <a:off x="2126368" y="1971973"/>
            <a:ext cx="77453" cy="6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1730128" y="1355410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28341" y="869919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06142" y="5284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71763" y="15807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428842" y="308209"/>
            <a:ext cx="3089563" cy="4080984"/>
            <a:chOff x="4724927" y="1475322"/>
            <a:chExt cx="3089563" cy="4080984"/>
          </a:xfrm>
        </p:grpSpPr>
        <p:sp>
          <p:nvSpPr>
            <p:cNvPr id="41" name="Rectangle 40"/>
            <p:cNvSpPr/>
            <p:nvPr/>
          </p:nvSpPr>
          <p:spPr>
            <a:xfrm>
              <a:off x="4724927" y="1517389"/>
              <a:ext cx="3089563" cy="4038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4805312" y="1596119"/>
              <a:ext cx="1335203" cy="386106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/>
                <a:t>nno-001.kave.org</a:t>
              </a:r>
              <a:endParaRPr lang="en-US" sz="500" b="1" dirty="0" smtClean="0"/>
            </a:p>
            <a:p>
              <a:endParaRPr lang="en-US" sz="800" dirty="0" smtClean="0"/>
            </a:p>
            <a:p>
              <a:r>
                <a:rPr lang="en-US" sz="800" b="1" dirty="0"/>
                <a:t>NAMENODE</a:t>
              </a:r>
            </a:p>
            <a:p>
              <a:r>
                <a:rPr lang="en-US" sz="800" b="1" dirty="0"/>
                <a:t>RESOURCEMANAGER</a:t>
              </a:r>
            </a:p>
            <a:p>
              <a:r>
                <a:rPr lang="en-US" sz="800" b="1" dirty="0"/>
                <a:t>ZOOKEEPER_SERVER</a:t>
              </a:r>
            </a:p>
            <a:p>
              <a:r>
                <a:rPr lang="en-US" sz="800" b="1" dirty="0"/>
                <a:t>APP_TIMELINE_SERVER</a:t>
              </a:r>
            </a:p>
            <a:p>
              <a:r>
                <a:rPr lang="en-US" sz="800" b="1" dirty="0"/>
                <a:t>HISTORYSERVER</a:t>
              </a:r>
            </a:p>
            <a:p>
              <a:r>
                <a:rPr lang="en-US" sz="800" b="1" dirty="0"/>
                <a:t>HUE_SERVER</a:t>
              </a:r>
            </a:p>
            <a:p>
              <a:r>
                <a:rPr lang="en-US" sz="800" b="1" dirty="0"/>
                <a:t>PIG</a:t>
              </a:r>
            </a:p>
            <a:p>
              <a:r>
                <a:rPr lang="en-US" sz="800" b="1" dirty="0"/>
                <a:t>HCAT</a:t>
              </a:r>
            </a:p>
            <a:p>
              <a:r>
                <a:rPr lang="en-US" sz="800" b="1" dirty="0"/>
                <a:t>HIVE_SERVER</a:t>
              </a:r>
            </a:p>
            <a:p>
              <a:r>
                <a:rPr lang="en-US" sz="800" b="1" dirty="0"/>
                <a:t>HIVE_METASTORE</a:t>
              </a:r>
            </a:p>
            <a:p>
              <a:r>
                <a:rPr lang="en-US" sz="800" b="1" dirty="0"/>
                <a:t>OOZIE_SERVER</a:t>
              </a:r>
            </a:p>
            <a:p>
              <a:r>
                <a:rPr lang="en-US" sz="800" b="1" dirty="0"/>
                <a:t>WEBHCAT_SERVER</a:t>
              </a:r>
            </a:p>
            <a:p>
              <a:r>
                <a:rPr lang="en-US" sz="800" b="1" dirty="0"/>
                <a:t>MYSQL_SERVER</a:t>
              </a:r>
            </a:p>
            <a:p>
              <a:r>
                <a:rPr lang="en-US" sz="800" b="1" dirty="0"/>
                <a:t>SPARK_THRIFTSERVER</a:t>
              </a:r>
            </a:p>
            <a:p>
              <a:r>
                <a:rPr lang="en-US" sz="750" b="1" dirty="0"/>
                <a:t>SPARK_JOBHISTORYSERVER</a:t>
              </a:r>
              <a:r>
                <a:rPr lang="en-US" sz="800" b="1" dirty="0"/>
                <a:t> </a:t>
              </a:r>
            </a:p>
            <a:p>
              <a:r>
                <a:rPr lang="en-US" sz="800" i="1" dirty="0"/>
                <a:t>TEZ_CLIENT</a:t>
              </a:r>
            </a:p>
            <a:p>
              <a:r>
                <a:rPr lang="en-US" sz="800" i="1" dirty="0"/>
                <a:t>HDFS_CLIENT</a:t>
              </a:r>
            </a:p>
            <a:p>
              <a:r>
                <a:rPr lang="en-US" sz="800" i="1" dirty="0"/>
                <a:t>YARN_CLIENT</a:t>
              </a:r>
            </a:p>
            <a:p>
              <a:r>
                <a:rPr lang="en-US" sz="800" i="1" dirty="0"/>
                <a:t>HIVE_CLIENT</a:t>
              </a:r>
            </a:p>
            <a:p>
              <a:r>
                <a:rPr lang="en-US" sz="800" i="1" dirty="0"/>
                <a:t>MAPREDUCE2_CLIENT</a:t>
              </a:r>
              <a:endParaRPr lang="en-US" sz="800" b="1" dirty="0"/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/>
                <a:t>ZOOKEEPER_CLIENT </a:t>
              </a:r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/>
            </a:p>
            <a:p>
              <a:r>
                <a:rPr lang="en-US" sz="800" i="1" dirty="0" smtClean="0"/>
                <a:t>METRICS_MONITOR</a:t>
              </a:r>
              <a:endParaRPr lang="en-US" sz="800" i="1" dirty="0"/>
            </a:p>
            <a:p>
              <a:r>
                <a:rPr lang="en-US" sz="800" i="1" dirty="0" smtClean="0"/>
                <a:t>FREEIPA_CLIENT</a:t>
              </a:r>
            </a:p>
            <a:p>
              <a:r>
                <a:rPr lang="en-US" sz="800" dirty="0"/>
                <a:t>SLIDER</a:t>
              </a:r>
            </a:p>
            <a:p>
              <a:r>
                <a:rPr lang="en-US" sz="800" dirty="0"/>
                <a:t>INFRA_SOLR_CLIENT</a:t>
              </a:r>
            </a:p>
            <a:p>
              <a:r>
                <a:rPr lang="en-US" sz="800" dirty="0"/>
                <a:t>LOGSEARCH_LOGFEEDER</a:t>
              </a:r>
            </a:p>
            <a:p>
              <a:endParaRPr lang="en-US" sz="800" i="1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303969" y="1822925"/>
              <a:ext cx="1335203" cy="1293109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n</a:t>
              </a:r>
              <a:r>
                <a:rPr lang="en-US" sz="800" b="1" dirty="0" smtClean="0"/>
                <a:t>no-002.kave.org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SECONDARY_NAMENODE</a:t>
              </a:r>
            </a:p>
            <a:p>
              <a:r>
                <a:rPr lang="en-US" sz="800" b="1" dirty="0" smtClean="0"/>
                <a:t>ZOOKEEPER_SERVER</a:t>
              </a:r>
            </a:p>
            <a:p>
              <a:r>
                <a:rPr lang="en-US" sz="800" i="1" dirty="0" smtClean="0"/>
                <a:t>KAVETOOLBOXNODE</a:t>
              </a:r>
              <a:endParaRPr lang="en-US" sz="800" i="1" dirty="0"/>
            </a:p>
            <a:p>
              <a:r>
                <a:rPr lang="en-US" sz="800" i="1" dirty="0"/>
                <a:t>FREEIPA_CLIENT</a:t>
              </a:r>
            </a:p>
            <a:p>
              <a:r>
                <a:rPr lang="en-US" sz="800" i="1" dirty="0" smtClean="0"/>
                <a:t>ZOOKEEPER_CLIENT </a:t>
              </a:r>
              <a:endParaRPr lang="en-US" sz="800" i="1" dirty="0"/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/>
            </a:p>
            <a:p>
              <a:r>
                <a:rPr lang="en-US" sz="800" i="1" dirty="0" smtClean="0"/>
                <a:t>METRICS_MONITOR</a:t>
              </a:r>
              <a:endParaRPr lang="en-US" sz="800" i="1" dirty="0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6288729" y="3261793"/>
              <a:ext cx="1335203" cy="1942841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58976" y="3319925"/>
              <a:ext cx="1335203" cy="1921896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6431821" y="3374533"/>
              <a:ext cx="1335203" cy="1947455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d</a:t>
              </a:r>
              <a:r>
                <a:rPr lang="en-US" sz="800" b="1" dirty="0" smtClean="0"/>
                <a:t>ata-NNN.kave.org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DATANODE</a:t>
              </a:r>
            </a:p>
            <a:p>
              <a:r>
                <a:rPr lang="en-US" sz="800" b="1" dirty="0" smtClean="0"/>
                <a:t>NODEMANAGER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 smtClean="0"/>
                <a:t>ZOOKEEPER_CLIENT </a:t>
              </a:r>
              <a:r>
                <a:rPr lang="en-US" sz="800" i="1" dirty="0"/>
                <a:t>METRICS_MONITOR</a:t>
              </a:r>
            </a:p>
            <a:p>
              <a:r>
                <a:rPr lang="nl-NL" sz="800" i="1" dirty="0" smtClean="0"/>
                <a:t>KAVEGANGLIA_MONITOR</a:t>
              </a:r>
              <a:endParaRPr lang="en-US" sz="800" i="1" dirty="0"/>
            </a:p>
            <a:p>
              <a:r>
                <a:rPr lang="nl-NL" sz="800" i="1" dirty="0"/>
                <a:t>KAVENAGIOS_MONITOR</a:t>
              </a:r>
              <a:endParaRPr lang="en-US" sz="800" i="1" dirty="0"/>
            </a:p>
            <a:p>
              <a:r>
                <a:rPr lang="en-US" sz="800" i="1" dirty="0" smtClean="0"/>
                <a:t>FREEIPA_CLIENT</a:t>
              </a:r>
            </a:p>
            <a:p>
              <a:r>
                <a:rPr lang="en-US" sz="800" dirty="0"/>
                <a:t>SLIDER</a:t>
              </a:r>
            </a:p>
            <a:p>
              <a:r>
                <a:rPr lang="en-US" sz="800" dirty="0"/>
                <a:t>INFRA_SOLR_CLIENT</a:t>
              </a:r>
            </a:p>
            <a:p>
              <a:r>
                <a:rPr lang="en-US" sz="800" dirty="0"/>
                <a:t>LOGSEARCH_LOGFEEDER</a:t>
              </a:r>
            </a:p>
            <a:p>
              <a:endParaRPr lang="en-US" sz="800" i="1" dirty="0" smtClean="0"/>
            </a:p>
            <a:p>
              <a:endParaRPr lang="en-US" sz="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95660" y="1475322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Hadoop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76397" y="329273"/>
            <a:ext cx="72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StormSD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957027" y="246322"/>
            <a:ext cx="1335203" cy="3017691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g</a:t>
            </a:r>
            <a:r>
              <a:rPr lang="en-US" sz="800" b="1" dirty="0" smtClean="0"/>
              <a:t>ate-NNN.kave.org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</a:t>
            </a:r>
            <a:endParaRPr lang="en-US" sz="800" i="1" dirty="0"/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/>
              <a:t>KAVENAGIOS_MONITOR</a:t>
            </a:r>
            <a:endParaRPr lang="en-US" sz="800" i="1" dirty="0"/>
          </a:p>
          <a:p>
            <a:r>
              <a:rPr lang="en-US" sz="800" i="1" dirty="0" smtClean="0"/>
              <a:t>METRICS_MONITOR </a:t>
            </a:r>
            <a:r>
              <a:rPr lang="en-US" sz="800" dirty="0"/>
              <a:t>SLIDER</a:t>
            </a:r>
          </a:p>
          <a:p>
            <a:r>
              <a:rPr lang="en-US" sz="800" dirty="0"/>
              <a:t>INFRA_SOLR_CLIENT</a:t>
            </a:r>
          </a:p>
          <a:p>
            <a:r>
              <a:rPr lang="en-US" sz="800" dirty="0"/>
              <a:t>LOGSEARCH_LOGFEEDER</a:t>
            </a:r>
          </a:p>
          <a:p>
            <a:endParaRPr lang="en-US" sz="800" i="1" dirty="0" smtClean="0"/>
          </a:p>
          <a:p>
            <a:endParaRPr lang="en-US" sz="1050" dirty="0"/>
          </a:p>
        </p:txBody>
      </p:sp>
      <p:sp>
        <p:nvSpPr>
          <p:cNvPr id="76" name="Flowchart: Process 75"/>
          <p:cNvSpPr/>
          <p:nvPr/>
        </p:nvSpPr>
        <p:spPr>
          <a:xfrm>
            <a:off x="2946264" y="3326845"/>
            <a:ext cx="1335203" cy="3455960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c</a:t>
            </a:r>
            <a:r>
              <a:rPr lang="en-US" sz="800" b="1" dirty="0" smtClean="0"/>
              <a:t>i.kave.org</a:t>
            </a:r>
          </a:p>
          <a:p>
            <a:endParaRPr lang="en-US" sz="800" dirty="0" smtClean="0"/>
          </a:p>
          <a:p>
            <a:r>
              <a:rPr lang="en-US" sz="800" b="1" dirty="0"/>
              <a:t>GITLAB_SERVER</a:t>
            </a:r>
          </a:p>
          <a:p>
            <a:r>
              <a:rPr lang="en-US" sz="800" b="1" dirty="0" smtClean="0"/>
              <a:t>JENKINS_MASTER</a:t>
            </a:r>
            <a:endParaRPr lang="en-US" sz="800" b="1" dirty="0"/>
          </a:p>
          <a:p>
            <a:r>
              <a:rPr lang="en-US" sz="800" b="1" dirty="0"/>
              <a:t>ARCHIVA_SERVER</a:t>
            </a:r>
          </a:p>
          <a:p>
            <a:r>
              <a:rPr lang="en-US" sz="800" b="1" dirty="0"/>
              <a:t>TWIKI_SERVER</a:t>
            </a:r>
          </a:p>
          <a:p>
            <a:r>
              <a:rPr lang="en-US" sz="700" b="1" dirty="0"/>
              <a:t>SONARQUBE_MYSQL_SERVER</a:t>
            </a:r>
          </a:p>
          <a:p>
            <a:r>
              <a:rPr lang="en-US" sz="800" b="1" dirty="0"/>
              <a:t>SONARQUBE_SERVER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/>
              <a:t>KAVENAGIOS_MONITOR</a:t>
            </a:r>
            <a:endParaRPr lang="en-US" sz="800" i="1" dirty="0" smtClean="0"/>
          </a:p>
          <a:p>
            <a:r>
              <a:rPr lang="en-US" sz="800" i="1" dirty="0" smtClean="0"/>
              <a:t>METRICS_MONITOR</a:t>
            </a:r>
          </a:p>
          <a:p>
            <a:r>
              <a:rPr lang="en-US" sz="800" dirty="0"/>
              <a:t>SLIDER</a:t>
            </a:r>
          </a:p>
          <a:p>
            <a:r>
              <a:rPr lang="en-US" sz="800" dirty="0"/>
              <a:t>INFRA_SOLR_CLIENT</a:t>
            </a:r>
          </a:p>
          <a:p>
            <a:r>
              <a:rPr lang="en-US" sz="800" dirty="0"/>
              <a:t>LOGSEARCH_LOGFEEDER</a:t>
            </a:r>
            <a:endParaRPr lang="en-US" sz="800" i="1" dirty="0"/>
          </a:p>
          <a:p>
            <a:endParaRPr lang="en-US" sz="8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8166" y="7203337"/>
            <a:ext cx="10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App servers?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228282" y="4885131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mongo.kave.org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MONGODB_MASTER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/>
              <a:t>KAVEGANGLIA_MONITOR</a:t>
            </a:r>
            <a:endParaRPr lang="en-US" sz="800" i="1" dirty="0"/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cxnSp>
        <p:nvCxnSpPr>
          <p:cNvPr id="48" name="Straight Arrow Connector 47"/>
          <p:cNvCxnSpPr>
            <a:stCxn id="23" idx="1"/>
            <a:endCxn id="24" idx="3"/>
          </p:cNvCxnSpPr>
          <p:nvPr/>
        </p:nvCxnSpPr>
        <p:spPr>
          <a:xfrm flipH="1" flipV="1">
            <a:off x="5852617" y="5283112"/>
            <a:ext cx="375665" cy="18755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/>
          <a:srcRect b="48072"/>
          <a:stretch/>
        </p:blipFill>
        <p:spPr>
          <a:xfrm>
            <a:off x="1893870" y="2469272"/>
            <a:ext cx="628738" cy="76922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776460" y="3133296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9" idx="2"/>
            <a:endCxn id="23" idx="0"/>
          </p:cNvCxnSpPr>
          <p:nvPr/>
        </p:nvCxnSpPr>
        <p:spPr>
          <a:xfrm>
            <a:off x="6803338" y="4154875"/>
            <a:ext cx="92546" cy="73025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545109" y="3684508"/>
            <a:ext cx="245468" cy="12006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7804772" y="3854891"/>
            <a:ext cx="1335203" cy="1523757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/>
              <a:t>AMBARI_SERVER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  <a:endParaRPr lang="en-US" sz="800" b="1" dirty="0"/>
          </a:p>
          <a:p>
            <a:r>
              <a:rPr lang="en-US" sz="800" b="1" dirty="0"/>
              <a:t>KAVEGANGLIA_SERVER</a:t>
            </a:r>
          </a:p>
          <a:p>
            <a:r>
              <a:rPr lang="en-US" sz="800" b="1" dirty="0" smtClean="0"/>
              <a:t>KAVENAGIOS_SERVER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 smtClean="0"/>
              <a:t>KAVENAGIOS_MONITOR</a:t>
            </a:r>
            <a:endParaRPr lang="en-US" sz="800" i="1" dirty="0"/>
          </a:p>
        </p:txBody>
      </p:sp>
      <p:sp>
        <p:nvSpPr>
          <p:cNvPr id="66" name="Flowchart: Process 65"/>
          <p:cNvSpPr/>
          <p:nvPr/>
        </p:nvSpPr>
        <p:spPr>
          <a:xfrm>
            <a:off x="7808797" y="5495643"/>
            <a:ext cx="1335203" cy="109399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ipa.kave.org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nl-NL" sz="800" i="1" dirty="0" smtClean="0"/>
              <a:t>KAVEGANGLIA_MONITOR</a:t>
            </a:r>
            <a:endParaRPr lang="en-US" sz="800" i="1" dirty="0"/>
          </a:p>
          <a:p>
            <a:r>
              <a:rPr lang="nl-NL" sz="800" i="1" dirty="0" smtClean="0"/>
              <a:t>KAVENAGIOS_MONITOR</a:t>
            </a:r>
            <a:endParaRPr lang="en-US" sz="800" i="1" dirty="0"/>
          </a:p>
          <a:p>
            <a:endParaRPr lang="en-US" sz="800" i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6451716" y="6129109"/>
            <a:ext cx="628738" cy="76676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7086325" y="6192255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4344</TotalTime>
  <Words>471</Words>
  <Application>Microsoft Office PowerPoint</Application>
  <PresentationFormat>On-screen Show (4:3)</PresentationFormat>
  <Paragraphs>438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Hoekstra, Maarten</dc:creator>
  <cp:lastModifiedBy>Padmanabhan, Abhirami</cp:lastModifiedBy>
  <cp:revision>58</cp:revision>
  <dcterms:created xsi:type="dcterms:W3CDTF">2015-02-19T17:42:14Z</dcterms:created>
  <dcterms:modified xsi:type="dcterms:W3CDTF">2016-10-03T10:38:49Z</dcterms:modified>
</cp:coreProperties>
</file>