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0" cy="109728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5BD"/>
    <a:srgbClr val="B871FF"/>
    <a:srgbClr val="5B9BD5"/>
    <a:srgbClr val="E2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29" d="100"/>
          <a:sy n="29" d="100"/>
        </p:scale>
        <p:origin x="13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795781"/>
            <a:ext cx="274320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763261"/>
            <a:ext cx="274320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0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584200"/>
            <a:ext cx="788670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584200"/>
            <a:ext cx="23202900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1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2735582"/>
            <a:ext cx="3154680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7343142"/>
            <a:ext cx="3154680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2921000"/>
            <a:ext cx="155448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2921000"/>
            <a:ext cx="155448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4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584201"/>
            <a:ext cx="3154680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2689861"/>
            <a:ext cx="15473361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4008120"/>
            <a:ext cx="15473361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2689861"/>
            <a:ext cx="1554956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4008120"/>
            <a:ext cx="15549564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7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7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731520"/>
            <a:ext cx="1179671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1579881"/>
            <a:ext cx="1851660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3291840"/>
            <a:ext cx="1179671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731520"/>
            <a:ext cx="1179671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1579881"/>
            <a:ext cx="1851660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3291840"/>
            <a:ext cx="1179671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584201"/>
            <a:ext cx="315468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2921000"/>
            <a:ext cx="315468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10170161"/>
            <a:ext cx="8229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81AD-670B-455F-AC68-511B14637ED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10170161"/>
            <a:ext cx="12344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10170161"/>
            <a:ext cx="8229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6143" y="255770"/>
            <a:ext cx="16878470" cy="8822603"/>
          </a:xfrm>
          <a:prstGeom prst="rect">
            <a:avLst/>
          </a:prstGeom>
          <a:solidFill>
            <a:srgbClr val="CCE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pic>
        <p:nvPicPr>
          <p:cNvPr id="3" name="Picture 2" descr="http://hortonworks.com/wp-content/uploads/2016/03/asparagus-hdp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51" y="2024368"/>
            <a:ext cx="16820228" cy="879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004614" y="255770"/>
            <a:ext cx="18264947" cy="8822603"/>
          </a:xfrm>
          <a:prstGeom prst="rect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13" name="Rectangle 12"/>
          <p:cNvSpPr/>
          <p:nvPr/>
        </p:nvSpPr>
        <p:spPr>
          <a:xfrm>
            <a:off x="17016491" y="2024368"/>
            <a:ext cx="18250246" cy="79768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pic>
        <p:nvPicPr>
          <p:cNvPr id="7" name="Picture 4" descr="Hortonwork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04" y="435774"/>
            <a:ext cx="3810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4616" y="255768"/>
            <a:ext cx="3207436" cy="18189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683140" y="8926751"/>
            <a:ext cx="3646438" cy="369332"/>
          </a:xfrm>
          <a:prstGeom prst="rect">
            <a:avLst/>
          </a:prstGeom>
          <a:solidFill>
            <a:srgbClr val="E2C5FF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ANALYTICS (</a:t>
            </a:r>
            <a:r>
              <a:rPr lang="nl-NL" sz="1800" dirty="0" err="1">
                <a:latin typeface="Arial" panose="020B0604020202020204" pitchFamily="34" charset="0"/>
                <a:cs typeface="Arial" panose="020B0604020202020204" pitchFamily="34" charset="0"/>
              </a:rPr>
              <a:t>KaveToolbox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66908" y="8926751"/>
            <a:ext cx="4592696" cy="369332"/>
          </a:xfrm>
          <a:prstGeom prst="rect">
            <a:avLst/>
          </a:prstGeom>
          <a:solidFill>
            <a:srgbClr val="E2C5FF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sz="1800" dirty="0"/>
              <a:t>DEVELOPMENT &amp; COLLABORATION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23305706" y="9387723"/>
            <a:ext cx="603229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KPMG Analytics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213693" y="8937995"/>
            <a:ext cx="3555164" cy="369332"/>
          </a:xfrm>
          <a:prstGeom prst="rect">
            <a:avLst/>
          </a:prstGeom>
          <a:solidFill>
            <a:srgbClr val="E2C5FF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sz="1800" dirty="0"/>
              <a:t>LAMBDA STACK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30905266" y="8926751"/>
            <a:ext cx="4306868" cy="369332"/>
          </a:xfrm>
          <a:prstGeom prst="rect">
            <a:avLst/>
          </a:prstGeom>
          <a:solidFill>
            <a:srgbClr val="E2C5FF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sz="1800" dirty="0"/>
              <a:t>MANAGEMENT</a:t>
            </a:r>
            <a:endParaRPr lang="en-US" sz="18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1799"/>
              </p:ext>
            </p:extLst>
          </p:nvPr>
        </p:nvGraphicFramePr>
        <p:xfrm>
          <a:off x="17041536" y="2654300"/>
          <a:ext cx="18188278" cy="6045200"/>
        </p:xfrm>
        <a:graphic>
          <a:graphicData uri="http://schemas.openxmlformats.org/drawingml/2006/table">
            <a:tbl>
              <a:tblPr bandCol="1">
                <a:tableStyleId>{7DF18680-E054-41AD-8BC1-D1AEF772440D}</a:tableStyleId>
              </a:tblPr>
              <a:tblGrid>
                <a:gridCol w="1802781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520585"/>
                <a:gridCol w="424008"/>
                <a:gridCol w="424008"/>
                <a:gridCol w="424008"/>
                <a:gridCol w="424008"/>
              </a:tblGrid>
              <a:tr h="6045200">
                <a:tc>
                  <a:txBody>
                    <a:bodyPr/>
                    <a:lstStyle/>
                    <a:p>
                      <a:endParaRPr lang="en-US" sz="10800" dirty="0"/>
                    </a:p>
                  </a:txBody>
                  <a:tcPr marL="182880" marR="182880" marT="91440" marB="91440" vert="vert2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ROOT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Anaconda (</a:t>
                      </a:r>
                      <a:r>
                        <a:rPr lang="nl-NL" sz="2100" dirty="0" err="1" smtClean="0"/>
                        <a:t>IPy</a:t>
                      </a:r>
                      <a:r>
                        <a:rPr lang="nl-NL" sz="2100" dirty="0" smtClean="0"/>
                        <a:t>)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R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kern="1200" dirty="0" err="1" smtClean="0"/>
                        <a:t>Pentaho</a:t>
                      </a:r>
                      <a:endParaRPr lang="en-US" sz="2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Gitlabs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SonarQube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Archiva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Jenkins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TWiki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StormSD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HUE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MongoDB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AppServer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Dovecot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KaveLanding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FreeIPA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"/>
                        </a:lnSpc>
                      </a:pPr>
                      <a:endParaRPr lang="en-US" sz="2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2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Ganglia</a:t>
                      </a:r>
                      <a:endParaRPr kumimoji="0" lang="en-US" sz="2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20000"/>
                        </a:lnSpc>
                      </a:pPr>
                      <a:endParaRPr lang="en-US" sz="2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"/>
                        </a:lnSpc>
                      </a:pPr>
                      <a:endParaRPr lang="en-US" sz="2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2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Nagios</a:t>
                      </a:r>
                      <a:endParaRPr kumimoji="0" lang="en-US" sz="2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20000"/>
                        </a:lnSpc>
                      </a:pPr>
                      <a:endParaRPr lang="en-US" sz="200" dirty="0"/>
                    </a:p>
                  </a:txBody>
                  <a:tcPr marL="182880" marR="182880" marT="91440" marB="91440" vert="vert270" anchor="ctr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7139650" y="7376037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1.1-Beta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2015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139650" y="6622914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1.2-Beta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 2015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131974" y="5849884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1.3-Beta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 2015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532842" y="5990312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5.34.21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707290" y="5974709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62711" y="5974709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5.2.0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761918" y="598791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075683" y="5955097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102103" y="5966966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985742" y="5966966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291965" y="596565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402177" y="5968279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7.6.2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209048" y="5960791"/>
            <a:ext cx="933901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0.9.3</a:t>
            </a:r>
            <a:endParaRPr lang="nl-NL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355136" y="5974709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244922" y="5960791"/>
            <a:ext cx="837949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  <a:endParaRPr lang="nl-NL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64614" y="5966966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9162007" y="5960321"/>
            <a:ext cx="744619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375247" y="5968279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5.0.1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5288584" y="5968279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1.624</a:t>
            </a:r>
          </a:p>
        </p:txBody>
      </p:sp>
      <p:cxnSp>
        <p:nvCxnSpPr>
          <p:cNvPr id="70" name="Straight Connector 69"/>
          <p:cNvCxnSpPr>
            <a:endCxn id="19" idx="1"/>
          </p:cNvCxnSpPr>
          <p:nvPr/>
        </p:nvCxnSpPr>
        <p:spPr>
          <a:xfrm flipV="1">
            <a:off x="16824813" y="6187753"/>
            <a:ext cx="307161" cy="3570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18" idx="1"/>
          </p:cNvCxnSpPr>
          <p:nvPr/>
        </p:nvCxnSpPr>
        <p:spPr>
          <a:xfrm>
            <a:off x="16824811" y="6530581"/>
            <a:ext cx="314839" cy="43020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15" idx="1"/>
          </p:cNvCxnSpPr>
          <p:nvPr/>
        </p:nvCxnSpPr>
        <p:spPr>
          <a:xfrm>
            <a:off x="16824813" y="6519493"/>
            <a:ext cx="314837" cy="119441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9" idx="3"/>
            <a:endCxn id="21" idx="1"/>
          </p:cNvCxnSpPr>
          <p:nvPr/>
        </p:nvCxnSpPr>
        <p:spPr>
          <a:xfrm flipV="1">
            <a:off x="18419186" y="6159246"/>
            <a:ext cx="113656" cy="28507"/>
          </a:xfrm>
          <a:prstGeom prst="line">
            <a:avLst/>
          </a:prstGeom>
          <a:ln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1" idx="3"/>
            <a:endCxn id="22" idx="1"/>
          </p:cNvCxnSpPr>
          <p:nvPr/>
        </p:nvCxnSpPr>
        <p:spPr>
          <a:xfrm flipV="1">
            <a:off x="19593634" y="6143643"/>
            <a:ext cx="113656" cy="15603"/>
          </a:xfrm>
          <a:prstGeom prst="line">
            <a:avLst/>
          </a:prstGeom>
          <a:ln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2" idx="3"/>
            <a:endCxn id="28" idx="1"/>
          </p:cNvCxnSpPr>
          <p:nvPr/>
        </p:nvCxnSpPr>
        <p:spPr>
          <a:xfrm>
            <a:off x="20404746" y="6143643"/>
            <a:ext cx="357172" cy="132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8" idx="3"/>
            <a:endCxn id="27" idx="1"/>
          </p:cNvCxnSpPr>
          <p:nvPr/>
        </p:nvCxnSpPr>
        <p:spPr>
          <a:xfrm flipV="1">
            <a:off x="21131734" y="6143643"/>
            <a:ext cx="330977" cy="132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7" idx="3"/>
            <a:endCxn id="41" idx="1"/>
          </p:cNvCxnSpPr>
          <p:nvPr/>
        </p:nvCxnSpPr>
        <p:spPr>
          <a:xfrm flipV="1">
            <a:off x="22309867" y="6137213"/>
            <a:ext cx="92310" cy="64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1" idx="3"/>
            <a:endCxn id="49" idx="1"/>
          </p:cNvCxnSpPr>
          <p:nvPr/>
        </p:nvCxnSpPr>
        <p:spPr>
          <a:xfrm>
            <a:off x="23249333" y="6137213"/>
            <a:ext cx="125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9" idx="3"/>
            <a:endCxn id="43" idx="1"/>
          </p:cNvCxnSpPr>
          <p:nvPr/>
        </p:nvCxnSpPr>
        <p:spPr>
          <a:xfrm>
            <a:off x="24222403" y="6137213"/>
            <a:ext cx="132733" cy="64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3" idx="3"/>
            <a:endCxn id="50" idx="1"/>
          </p:cNvCxnSpPr>
          <p:nvPr/>
        </p:nvCxnSpPr>
        <p:spPr>
          <a:xfrm flipV="1">
            <a:off x="25202292" y="6137213"/>
            <a:ext cx="86292" cy="64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0" idx="3"/>
            <a:endCxn id="40" idx="1"/>
          </p:cNvCxnSpPr>
          <p:nvPr/>
        </p:nvCxnSpPr>
        <p:spPr>
          <a:xfrm flipV="1">
            <a:off x="26197928" y="6134588"/>
            <a:ext cx="94037" cy="26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0" idx="3"/>
            <a:endCxn id="42" idx="1"/>
          </p:cNvCxnSpPr>
          <p:nvPr/>
        </p:nvCxnSpPr>
        <p:spPr>
          <a:xfrm flipV="1">
            <a:off x="27139121" y="6129725"/>
            <a:ext cx="69927" cy="4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2" idx="3"/>
            <a:endCxn id="44" idx="1"/>
          </p:cNvCxnSpPr>
          <p:nvPr/>
        </p:nvCxnSpPr>
        <p:spPr>
          <a:xfrm>
            <a:off x="28142949" y="6129725"/>
            <a:ext cx="10197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9082872" y="6124031"/>
            <a:ext cx="91835" cy="52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8" idx="3"/>
            <a:endCxn id="39" idx="1"/>
          </p:cNvCxnSpPr>
          <p:nvPr/>
        </p:nvCxnSpPr>
        <p:spPr>
          <a:xfrm>
            <a:off x="29906626" y="6129255"/>
            <a:ext cx="79116" cy="66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39" idx="3"/>
            <a:endCxn id="45" idx="1"/>
          </p:cNvCxnSpPr>
          <p:nvPr/>
        </p:nvCxnSpPr>
        <p:spPr>
          <a:xfrm>
            <a:off x="30832898" y="6135900"/>
            <a:ext cx="33171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5" idx="3"/>
            <a:endCxn id="34" idx="1"/>
          </p:cNvCxnSpPr>
          <p:nvPr/>
        </p:nvCxnSpPr>
        <p:spPr>
          <a:xfrm>
            <a:off x="31534430" y="6135900"/>
            <a:ext cx="56767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4" idx="3"/>
            <a:endCxn id="31" idx="1"/>
          </p:cNvCxnSpPr>
          <p:nvPr/>
        </p:nvCxnSpPr>
        <p:spPr>
          <a:xfrm flipV="1">
            <a:off x="32471919" y="6124031"/>
            <a:ext cx="603764" cy="11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8532842" y="6622914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5.34.21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9737650" y="6622914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1472144" y="6617281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5.2.0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20774688" y="6617281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3075683" y="6620871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2121178" y="6617281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30007299" y="6617281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26280939" y="661984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22418430" y="6617281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7.6.2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7217469" y="6617281"/>
            <a:ext cx="925480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0.9.3</a:t>
            </a:r>
            <a:endParaRPr lang="nl-NL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4385410" y="662288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28235715" y="6607369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1168291" y="6607369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9172244" y="6607562"/>
            <a:ext cx="757783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23401920" y="6617281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5.0.1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25299330" y="6622882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1.598</a:t>
            </a:r>
          </a:p>
        </p:txBody>
      </p:sp>
      <p:cxnSp>
        <p:nvCxnSpPr>
          <p:cNvPr id="164" name="Straight Connector 163"/>
          <p:cNvCxnSpPr>
            <a:stCxn id="15" idx="3"/>
            <a:endCxn id="148" idx="1"/>
          </p:cNvCxnSpPr>
          <p:nvPr/>
        </p:nvCxnSpPr>
        <p:spPr>
          <a:xfrm flipV="1">
            <a:off x="18426862" y="6791848"/>
            <a:ext cx="105980" cy="9220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48" idx="3"/>
            <a:endCxn id="149" idx="1"/>
          </p:cNvCxnSpPr>
          <p:nvPr/>
        </p:nvCxnSpPr>
        <p:spPr>
          <a:xfrm>
            <a:off x="19593634" y="6791848"/>
            <a:ext cx="14401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49" idx="3"/>
            <a:endCxn id="151" idx="1"/>
          </p:cNvCxnSpPr>
          <p:nvPr/>
        </p:nvCxnSpPr>
        <p:spPr>
          <a:xfrm flipV="1">
            <a:off x="20435106" y="6786215"/>
            <a:ext cx="339582" cy="56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51" idx="3"/>
            <a:endCxn id="150" idx="1"/>
          </p:cNvCxnSpPr>
          <p:nvPr/>
        </p:nvCxnSpPr>
        <p:spPr>
          <a:xfrm>
            <a:off x="21144504" y="6786215"/>
            <a:ext cx="327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50" idx="3"/>
            <a:endCxn id="156" idx="1"/>
          </p:cNvCxnSpPr>
          <p:nvPr/>
        </p:nvCxnSpPr>
        <p:spPr>
          <a:xfrm>
            <a:off x="22319300" y="6786215"/>
            <a:ext cx="991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56" idx="3"/>
            <a:endCxn id="162" idx="1"/>
          </p:cNvCxnSpPr>
          <p:nvPr/>
        </p:nvCxnSpPr>
        <p:spPr>
          <a:xfrm>
            <a:off x="23265586" y="6786215"/>
            <a:ext cx="13633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2" idx="3"/>
            <a:endCxn id="158" idx="1"/>
          </p:cNvCxnSpPr>
          <p:nvPr/>
        </p:nvCxnSpPr>
        <p:spPr>
          <a:xfrm>
            <a:off x="24249076" y="6786215"/>
            <a:ext cx="136334" cy="56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58" idx="3"/>
            <a:endCxn id="163" idx="1"/>
          </p:cNvCxnSpPr>
          <p:nvPr/>
        </p:nvCxnSpPr>
        <p:spPr>
          <a:xfrm>
            <a:off x="25232566" y="6791816"/>
            <a:ext cx="66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63" idx="3"/>
            <a:endCxn id="155" idx="1"/>
          </p:cNvCxnSpPr>
          <p:nvPr/>
        </p:nvCxnSpPr>
        <p:spPr>
          <a:xfrm flipV="1">
            <a:off x="26208674" y="6788781"/>
            <a:ext cx="72265" cy="3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55" idx="3"/>
            <a:endCxn id="157" idx="1"/>
          </p:cNvCxnSpPr>
          <p:nvPr/>
        </p:nvCxnSpPr>
        <p:spPr>
          <a:xfrm flipV="1">
            <a:off x="27128095" y="6786215"/>
            <a:ext cx="89374" cy="25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7" idx="3"/>
            <a:endCxn id="159" idx="1"/>
          </p:cNvCxnSpPr>
          <p:nvPr/>
        </p:nvCxnSpPr>
        <p:spPr>
          <a:xfrm flipV="1">
            <a:off x="28142949" y="6776303"/>
            <a:ext cx="92766" cy="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59" idx="3"/>
            <a:endCxn id="161" idx="1"/>
          </p:cNvCxnSpPr>
          <p:nvPr/>
        </p:nvCxnSpPr>
        <p:spPr>
          <a:xfrm>
            <a:off x="29082871" y="6776303"/>
            <a:ext cx="89373" cy="1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61" idx="3"/>
            <a:endCxn id="154" idx="1"/>
          </p:cNvCxnSpPr>
          <p:nvPr/>
        </p:nvCxnSpPr>
        <p:spPr>
          <a:xfrm>
            <a:off x="29930027" y="6776496"/>
            <a:ext cx="77272" cy="97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54" idx="3"/>
            <a:endCxn id="160" idx="1"/>
          </p:cNvCxnSpPr>
          <p:nvPr/>
        </p:nvCxnSpPr>
        <p:spPr>
          <a:xfrm flipV="1">
            <a:off x="30854455" y="6776303"/>
            <a:ext cx="313836" cy="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60" idx="3"/>
            <a:endCxn id="153" idx="1"/>
          </p:cNvCxnSpPr>
          <p:nvPr/>
        </p:nvCxnSpPr>
        <p:spPr>
          <a:xfrm>
            <a:off x="31538107" y="6776303"/>
            <a:ext cx="583071" cy="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53" idx="3"/>
            <a:endCxn id="152" idx="1"/>
          </p:cNvCxnSpPr>
          <p:nvPr/>
        </p:nvCxnSpPr>
        <p:spPr>
          <a:xfrm>
            <a:off x="32490994" y="6786215"/>
            <a:ext cx="584689" cy="35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8" idx="3"/>
            <a:endCxn id="148" idx="1"/>
          </p:cNvCxnSpPr>
          <p:nvPr/>
        </p:nvCxnSpPr>
        <p:spPr>
          <a:xfrm flipV="1">
            <a:off x="18426862" y="6791848"/>
            <a:ext cx="105980" cy="1689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7143854" y="5076953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1.4-Beta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 2016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8540518" y="5243828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5.34.34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9707290" y="5237332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1472144" y="523688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5.2.0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0772768" y="523733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3075683" y="520932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2108458" y="5218481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0014645" y="522736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6254459" y="522736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2402177" y="522819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7.6.2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7185406" y="5227854"/>
            <a:ext cx="958344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0.10.0</a:t>
            </a:r>
            <a:endParaRPr lang="nl-NL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4326446" y="5219740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8227900" y="5219740"/>
            <a:ext cx="839480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1172126" y="522736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9160904" y="5218481"/>
            <a:ext cx="753632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3386698" y="522093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5.0.1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5278512" y="5227362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1.624</a:t>
            </a:r>
          </a:p>
        </p:txBody>
      </p:sp>
      <p:cxnSp>
        <p:nvCxnSpPr>
          <p:cNvPr id="133" name="Straight Connector 132"/>
          <p:cNvCxnSpPr>
            <a:endCxn id="116" idx="1"/>
          </p:cNvCxnSpPr>
          <p:nvPr/>
        </p:nvCxnSpPr>
        <p:spPr>
          <a:xfrm flipV="1">
            <a:off x="16836691" y="5414822"/>
            <a:ext cx="307163" cy="10957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16" idx="3"/>
            <a:endCxn id="117" idx="1"/>
          </p:cNvCxnSpPr>
          <p:nvPr/>
        </p:nvCxnSpPr>
        <p:spPr>
          <a:xfrm flipV="1">
            <a:off x="18431066" y="5412762"/>
            <a:ext cx="109452" cy="2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8" idx="3"/>
            <a:endCxn id="120" idx="1"/>
          </p:cNvCxnSpPr>
          <p:nvPr/>
        </p:nvCxnSpPr>
        <p:spPr>
          <a:xfrm>
            <a:off x="20404746" y="5406266"/>
            <a:ext cx="3680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0" idx="3"/>
            <a:endCxn id="119" idx="1"/>
          </p:cNvCxnSpPr>
          <p:nvPr/>
        </p:nvCxnSpPr>
        <p:spPr>
          <a:xfrm flipV="1">
            <a:off x="21142584" y="5405821"/>
            <a:ext cx="329560" cy="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9" idx="3"/>
            <a:endCxn id="125" idx="1"/>
          </p:cNvCxnSpPr>
          <p:nvPr/>
        </p:nvCxnSpPr>
        <p:spPr>
          <a:xfrm flipV="1">
            <a:off x="22319300" y="5397132"/>
            <a:ext cx="82877" cy="86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5" idx="3"/>
            <a:endCxn id="131" idx="1"/>
          </p:cNvCxnSpPr>
          <p:nvPr/>
        </p:nvCxnSpPr>
        <p:spPr>
          <a:xfrm flipV="1">
            <a:off x="23249333" y="5389866"/>
            <a:ext cx="137365" cy="72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3"/>
            <a:endCxn id="127" idx="1"/>
          </p:cNvCxnSpPr>
          <p:nvPr/>
        </p:nvCxnSpPr>
        <p:spPr>
          <a:xfrm flipV="1">
            <a:off x="24233854" y="5388674"/>
            <a:ext cx="92592" cy="11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7" idx="3"/>
            <a:endCxn id="132" idx="1"/>
          </p:cNvCxnSpPr>
          <p:nvPr/>
        </p:nvCxnSpPr>
        <p:spPr>
          <a:xfrm>
            <a:off x="25173602" y="5388674"/>
            <a:ext cx="104910" cy="76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2" idx="3"/>
            <a:endCxn id="124" idx="1"/>
          </p:cNvCxnSpPr>
          <p:nvPr/>
        </p:nvCxnSpPr>
        <p:spPr>
          <a:xfrm>
            <a:off x="26187856" y="5396296"/>
            <a:ext cx="666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24" idx="3"/>
            <a:endCxn id="126" idx="1"/>
          </p:cNvCxnSpPr>
          <p:nvPr/>
        </p:nvCxnSpPr>
        <p:spPr>
          <a:xfrm>
            <a:off x="27101615" y="5396296"/>
            <a:ext cx="83791" cy="4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26" idx="3"/>
            <a:endCxn id="128" idx="1"/>
          </p:cNvCxnSpPr>
          <p:nvPr/>
        </p:nvCxnSpPr>
        <p:spPr>
          <a:xfrm flipV="1">
            <a:off x="28143750" y="5388674"/>
            <a:ext cx="84150" cy="81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9091015" y="5387270"/>
            <a:ext cx="95289" cy="1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0" idx="3"/>
            <a:endCxn id="123" idx="1"/>
          </p:cNvCxnSpPr>
          <p:nvPr/>
        </p:nvCxnSpPr>
        <p:spPr>
          <a:xfrm>
            <a:off x="29914536" y="5387415"/>
            <a:ext cx="100109" cy="88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23" idx="3"/>
            <a:endCxn id="129" idx="1"/>
          </p:cNvCxnSpPr>
          <p:nvPr/>
        </p:nvCxnSpPr>
        <p:spPr>
          <a:xfrm>
            <a:off x="30861801" y="5396296"/>
            <a:ext cx="310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9" idx="3"/>
            <a:endCxn id="122" idx="1"/>
          </p:cNvCxnSpPr>
          <p:nvPr/>
        </p:nvCxnSpPr>
        <p:spPr>
          <a:xfrm flipV="1">
            <a:off x="31541942" y="5387415"/>
            <a:ext cx="566516" cy="88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22" idx="3"/>
            <a:endCxn id="121" idx="1"/>
          </p:cNvCxnSpPr>
          <p:nvPr/>
        </p:nvCxnSpPr>
        <p:spPr>
          <a:xfrm flipV="1">
            <a:off x="32478274" y="5378256"/>
            <a:ext cx="597409" cy="91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17131974" y="3553044"/>
            <a:ext cx="1287212" cy="675738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2.2-Beta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</a:t>
            </a:r>
            <a:r>
              <a:rPr lang="nl-NL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8551570" y="3717876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5.34.36</a:t>
            </a:r>
            <a:endParaRPr lang="nl-NL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9710924" y="3696577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  <a:endParaRPr lang="nl-NL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1501406" y="369657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5.4.0</a:t>
            </a:r>
            <a:endParaRPr lang="nl-NL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0780968" y="3696577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3098568" y="3696577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32122020" y="3696577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30004792" y="369657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</a:t>
            </a:r>
            <a:endParaRPr lang="nl-NL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6251034" y="369657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2437480" y="369657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8.7.1</a:t>
            </a:r>
            <a:endParaRPr lang="nl-NL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7180967" y="3696577"/>
            <a:ext cx="975529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0.10.0</a:t>
            </a:r>
            <a:endParaRPr lang="nl-NL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4316568" y="369657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8227900" y="3696577"/>
            <a:ext cx="831402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31191176" y="3696577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29160904" y="3696577"/>
            <a:ext cx="724385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3372528" y="369657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</a:t>
            </a:r>
            <a:endParaRPr lang="nl-NL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5238080" y="3696577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1.642</a:t>
            </a:r>
            <a:endParaRPr lang="nl-NL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Straight Connector 213"/>
          <p:cNvCxnSpPr>
            <a:endCxn id="228" idx="1"/>
          </p:cNvCxnSpPr>
          <p:nvPr/>
        </p:nvCxnSpPr>
        <p:spPr>
          <a:xfrm>
            <a:off x="16816580" y="4471074"/>
            <a:ext cx="332166" cy="1688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34831377" y="5974709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34016876" y="5966966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18" name="Straight Connector 217"/>
          <p:cNvCxnSpPr>
            <a:stCxn id="31" idx="3"/>
            <a:endCxn id="217" idx="1"/>
          </p:cNvCxnSpPr>
          <p:nvPr/>
        </p:nvCxnSpPr>
        <p:spPr>
          <a:xfrm>
            <a:off x="33445499" y="6124031"/>
            <a:ext cx="571377" cy="11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217" idx="3"/>
            <a:endCxn id="216" idx="1"/>
          </p:cNvCxnSpPr>
          <p:nvPr/>
        </p:nvCxnSpPr>
        <p:spPr>
          <a:xfrm>
            <a:off x="34386692" y="6135900"/>
            <a:ext cx="444685" cy="77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34825299" y="6618564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33979175" y="6620871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22" name="Straight Connector 221"/>
          <p:cNvCxnSpPr>
            <a:stCxn id="152" idx="3"/>
            <a:endCxn id="221" idx="1"/>
          </p:cNvCxnSpPr>
          <p:nvPr/>
        </p:nvCxnSpPr>
        <p:spPr>
          <a:xfrm>
            <a:off x="33445499" y="6789805"/>
            <a:ext cx="5336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21" idx="3"/>
            <a:endCxn id="220" idx="1"/>
          </p:cNvCxnSpPr>
          <p:nvPr/>
        </p:nvCxnSpPr>
        <p:spPr>
          <a:xfrm flipV="1">
            <a:off x="34348991" y="6787498"/>
            <a:ext cx="476308" cy="2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34829177" y="5218336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34038166" y="5218336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26" name="Straight Connector 225"/>
          <p:cNvCxnSpPr>
            <a:stCxn id="121" idx="3"/>
            <a:endCxn id="225" idx="1"/>
          </p:cNvCxnSpPr>
          <p:nvPr/>
        </p:nvCxnSpPr>
        <p:spPr>
          <a:xfrm>
            <a:off x="33445499" y="5378256"/>
            <a:ext cx="592667" cy="90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225" idx="3"/>
            <a:endCxn id="224" idx="1"/>
          </p:cNvCxnSpPr>
          <p:nvPr/>
        </p:nvCxnSpPr>
        <p:spPr>
          <a:xfrm>
            <a:off x="34407982" y="5387270"/>
            <a:ext cx="4211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7148746" y="4302043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2.0-Beta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 2016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8540518" y="4474391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5.34.36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19718278" y="4474391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21472144" y="448352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5.4.0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20771246" y="4474391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29993418" y="4484031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26239660" y="4484031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22426106" y="4484031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8.7.1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27169593" y="4484031"/>
            <a:ext cx="931449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0.10.0</a:t>
            </a:r>
            <a:endParaRPr lang="nl-NL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24305194" y="4484031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28238070" y="4484031"/>
            <a:ext cx="829310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29160904" y="4484031"/>
            <a:ext cx="720175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23361154" y="4484031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25226706" y="4484031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1.642</a:t>
            </a:r>
          </a:p>
        </p:txBody>
      </p:sp>
      <p:cxnSp>
        <p:nvCxnSpPr>
          <p:cNvPr id="245" name="Straight Connector 244"/>
          <p:cNvCxnSpPr>
            <a:stCxn id="228" idx="3"/>
            <a:endCxn id="229" idx="1"/>
          </p:cNvCxnSpPr>
          <p:nvPr/>
        </p:nvCxnSpPr>
        <p:spPr>
          <a:xfrm>
            <a:off x="18435958" y="4639912"/>
            <a:ext cx="104560" cy="34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0" idx="3"/>
            <a:endCxn id="232" idx="1"/>
          </p:cNvCxnSpPr>
          <p:nvPr/>
        </p:nvCxnSpPr>
        <p:spPr>
          <a:xfrm>
            <a:off x="20415734" y="4643325"/>
            <a:ext cx="355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232" idx="3"/>
            <a:endCxn id="231" idx="1"/>
          </p:cNvCxnSpPr>
          <p:nvPr/>
        </p:nvCxnSpPr>
        <p:spPr>
          <a:xfrm>
            <a:off x="21141062" y="4643325"/>
            <a:ext cx="331082" cy="91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231" idx="3"/>
            <a:endCxn id="237" idx="1"/>
          </p:cNvCxnSpPr>
          <p:nvPr/>
        </p:nvCxnSpPr>
        <p:spPr>
          <a:xfrm>
            <a:off x="22319300" y="4652456"/>
            <a:ext cx="106806" cy="5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37" idx="3"/>
            <a:endCxn id="243" idx="1"/>
          </p:cNvCxnSpPr>
          <p:nvPr/>
        </p:nvCxnSpPr>
        <p:spPr>
          <a:xfrm>
            <a:off x="23273262" y="4652965"/>
            <a:ext cx="878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243" idx="3"/>
            <a:endCxn id="239" idx="1"/>
          </p:cNvCxnSpPr>
          <p:nvPr/>
        </p:nvCxnSpPr>
        <p:spPr>
          <a:xfrm>
            <a:off x="24208310" y="4652965"/>
            <a:ext cx="968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239" idx="3"/>
            <a:endCxn id="244" idx="1"/>
          </p:cNvCxnSpPr>
          <p:nvPr/>
        </p:nvCxnSpPr>
        <p:spPr>
          <a:xfrm>
            <a:off x="25152350" y="4652965"/>
            <a:ext cx="743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44" idx="3"/>
            <a:endCxn id="236" idx="1"/>
          </p:cNvCxnSpPr>
          <p:nvPr/>
        </p:nvCxnSpPr>
        <p:spPr>
          <a:xfrm>
            <a:off x="26136050" y="4652965"/>
            <a:ext cx="1036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236" idx="3"/>
            <a:endCxn id="238" idx="1"/>
          </p:cNvCxnSpPr>
          <p:nvPr/>
        </p:nvCxnSpPr>
        <p:spPr>
          <a:xfrm>
            <a:off x="27086816" y="4652965"/>
            <a:ext cx="827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238" idx="3"/>
            <a:endCxn id="240" idx="1"/>
          </p:cNvCxnSpPr>
          <p:nvPr/>
        </p:nvCxnSpPr>
        <p:spPr>
          <a:xfrm>
            <a:off x="28101042" y="4652965"/>
            <a:ext cx="1370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240" idx="3"/>
            <a:endCxn id="242" idx="1"/>
          </p:cNvCxnSpPr>
          <p:nvPr/>
        </p:nvCxnSpPr>
        <p:spPr>
          <a:xfrm>
            <a:off x="29067380" y="4652965"/>
            <a:ext cx="935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242" idx="3"/>
            <a:endCxn id="235" idx="1"/>
          </p:cNvCxnSpPr>
          <p:nvPr/>
        </p:nvCxnSpPr>
        <p:spPr>
          <a:xfrm>
            <a:off x="29881079" y="4652965"/>
            <a:ext cx="1123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16816580" y="3154315"/>
            <a:ext cx="315394" cy="15623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34842318" y="3696577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33999120" y="3696577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33075683" y="4485109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32099135" y="4485109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31168291" y="4485109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69" name="Straight Connector 268"/>
          <p:cNvCxnSpPr>
            <a:stCxn id="235" idx="3"/>
            <a:endCxn id="268" idx="1"/>
          </p:cNvCxnSpPr>
          <p:nvPr/>
        </p:nvCxnSpPr>
        <p:spPr>
          <a:xfrm>
            <a:off x="30840574" y="4652965"/>
            <a:ext cx="327717" cy="10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268" idx="3"/>
            <a:endCxn id="267" idx="1"/>
          </p:cNvCxnSpPr>
          <p:nvPr/>
        </p:nvCxnSpPr>
        <p:spPr>
          <a:xfrm>
            <a:off x="31538107" y="4654043"/>
            <a:ext cx="5610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67" idx="3"/>
            <a:endCxn id="266" idx="1"/>
          </p:cNvCxnSpPr>
          <p:nvPr/>
        </p:nvCxnSpPr>
        <p:spPr>
          <a:xfrm>
            <a:off x="32468951" y="4654043"/>
            <a:ext cx="606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17144674" y="2791044"/>
            <a:ext cx="1287212" cy="675738"/>
          </a:xfrm>
          <a:prstGeom prst="rect">
            <a:avLst/>
          </a:prstGeom>
          <a:solidFill>
            <a:srgbClr val="7030A0"/>
          </a:solidFill>
          <a:ln w="28575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3.0-Beta</a:t>
            </a:r>
            <a:endParaRPr lang="nl-NL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l-NL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</a:t>
            </a:r>
            <a:r>
              <a:rPr lang="nl-NL" sz="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nl-NL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 flipV="1">
            <a:off x="16816580" y="3890612"/>
            <a:ext cx="306766" cy="5804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angle 334"/>
          <p:cNvSpPr/>
          <p:nvPr/>
        </p:nvSpPr>
        <p:spPr>
          <a:xfrm>
            <a:off x="19710924" y="2991727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  <a:endParaRPr lang="nl-NL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21491881" y="306792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4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</a:t>
            </a:r>
            <a:endParaRPr lang="nl-NL" sz="4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20771443" y="3010777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38" name="Rectangle 337"/>
          <p:cNvSpPr/>
          <p:nvPr/>
        </p:nvSpPr>
        <p:spPr>
          <a:xfrm>
            <a:off x="33089043" y="3067927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39" name="Rectangle 338"/>
          <p:cNvSpPr/>
          <p:nvPr/>
        </p:nvSpPr>
        <p:spPr>
          <a:xfrm>
            <a:off x="32112495" y="3067927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40" name="Rectangle 339"/>
          <p:cNvSpPr/>
          <p:nvPr/>
        </p:nvSpPr>
        <p:spPr>
          <a:xfrm>
            <a:off x="29995267" y="306792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26241509" y="306792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342" name="Rectangle 341"/>
          <p:cNvSpPr/>
          <p:nvPr/>
        </p:nvSpPr>
        <p:spPr>
          <a:xfrm>
            <a:off x="22427955" y="306792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8.7.1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27171442" y="3067927"/>
            <a:ext cx="950479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1.0.2</a:t>
            </a:r>
            <a:endParaRPr lang="nl-NL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24307043" y="306792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28229748" y="3067927"/>
            <a:ext cx="761525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4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</a:t>
            </a:r>
            <a:endParaRPr lang="nl-NL" sz="4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31181651" y="3067927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47" name="Rectangle 346"/>
          <p:cNvSpPr/>
          <p:nvPr/>
        </p:nvSpPr>
        <p:spPr>
          <a:xfrm>
            <a:off x="29118617" y="3067927"/>
            <a:ext cx="768521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23363003" y="306792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25228555" y="3067927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1.642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34832793" y="3067927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33989595" y="3067927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52" name="Rectangle 351"/>
          <p:cNvSpPr/>
          <p:nvPr/>
        </p:nvSpPr>
        <p:spPr>
          <a:xfrm>
            <a:off x="18532842" y="2984370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6.04</a:t>
            </a:r>
            <a:endParaRPr lang="nl-NL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3" name="Straight Connector 352"/>
          <p:cNvCxnSpPr/>
          <p:nvPr/>
        </p:nvCxnSpPr>
        <p:spPr>
          <a:xfrm>
            <a:off x="18443924" y="3172435"/>
            <a:ext cx="98121" cy="1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20398855" y="3198761"/>
            <a:ext cx="37258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21141259" y="3236861"/>
            <a:ext cx="35062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22339037" y="3236861"/>
            <a:ext cx="8891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23275111" y="3236861"/>
            <a:ext cx="8789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24210159" y="3236861"/>
            <a:ext cx="96884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25154199" y="3236861"/>
            <a:ext cx="74356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26137899" y="3236861"/>
            <a:ext cx="103610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27088665" y="3236861"/>
            <a:ext cx="8277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28132899" y="3236861"/>
            <a:ext cx="10517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29009027" y="3236861"/>
            <a:ext cx="10597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29924061" y="3236861"/>
            <a:ext cx="71206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30842423" y="3236861"/>
            <a:ext cx="33922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31551467" y="3236861"/>
            <a:ext cx="56102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32482311" y="3236861"/>
            <a:ext cx="60673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V="1">
            <a:off x="19602837" y="3170186"/>
            <a:ext cx="98562" cy="21299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33458859" y="3236861"/>
            <a:ext cx="530736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34359411" y="3236861"/>
            <a:ext cx="47338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flipV="1">
            <a:off x="19600373" y="4632287"/>
            <a:ext cx="113656" cy="15603"/>
          </a:xfrm>
          <a:prstGeom prst="line">
            <a:avLst/>
          </a:prstGeom>
          <a:ln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19596440" y="5397159"/>
            <a:ext cx="113656" cy="15603"/>
          </a:xfrm>
          <a:prstGeom prst="line">
            <a:avLst/>
          </a:prstGeom>
          <a:ln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33453171" y="3862726"/>
            <a:ext cx="592667" cy="90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34368927" y="3862726"/>
            <a:ext cx="465771" cy="27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0415734" y="3850483"/>
            <a:ext cx="355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21141062" y="3850483"/>
            <a:ext cx="331082" cy="91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22319300" y="3859614"/>
            <a:ext cx="106806" cy="5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23273262" y="3860123"/>
            <a:ext cx="878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24208310" y="3860123"/>
            <a:ext cx="968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25152350" y="3860123"/>
            <a:ext cx="743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26136050" y="3860123"/>
            <a:ext cx="1036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27086816" y="3860123"/>
            <a:ext cx="827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28143750" y="3860123"/>
            <a:ext cx="1051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29057978" y="3860123"/>
            <a:ext cx="1059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>
            <a:stCxn id="195" idx="3"/>
          </p:cNvCxnSpPr>
          <p:nvPr/>
        </p:nvCxnSpPr>
        <p:spPr>
          <a:xfrm flipV="1">
            <a:off x="29885289" y="3860123"/>
            <a:ext cx="108129" cy="5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30840574" y="3860123"/>
            <a:ext cx="327717" cy="10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31538107" y="3861201"/>
            <a:ext cx="5610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32468951" y="3861201"/>
            <a:ext cx="606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flipV="1">
            <a:off x="19600373" y="3839445"/>
            <a:ext cx="113656" cy="15603"/>
          </a:xfrm>
          <a:prstGeom prst="line">
            <a:avLst/>
          </a:prstGeom>
          <a:ln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18435958" y="3877912"/>
            <a:ext cx="104560" cy="34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9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1430</TotalTime>
  <Words>163</Words>
  <Application>Microsoft Office PowerPoint</Application>
  <PresentationFormat>Custom</PresentationFormat>
  <Paragraphs>143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Lambert, Rob</dc:creator>
  <cp:lastModifiedBy>Padmanabhan, Abhirami</cp:lastModifiedBy>
  <cp:revision>62</cp:revision>
  <dcterms:created xsi:type="dcterms:W3CDTF">2015-11-04T12:08:46Z</dcterms:created>
  <dcterms:modified xsi:type="dcterms:W3CDTF">2016-10-03T09:42:16Z</dcterms:modified>
</cp:coreProperties>
</file>