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576000" cy="109728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5BD"/>
    <a:srgbClr val="B871FF"/>
    <a:srgbClr val="5B9BD5"/>
    <a:srgbClr val="E2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41" d="100"/>
          <a:sy n="41" d="100"/>
        </p:scale>
        <p:origin x="90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795781"/>
            <a:ext cx="2743200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5763261"/>
            <a:ext cx="274320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28/4/2016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3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28/4/2016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0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0" y="584200"/>
            <a:ext cx="7886700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584200"/>
            <a:ext cx="23202900" cy="9298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28/4/2016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1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28/4/2016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3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2735582"/>
            <a:ext cx="3154680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7343142"/>
            <a:ext cx="3154680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28/4/2016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6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2921000"/>
            <a:ext cx="1554480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2921000"/>
            <a:ext cx="1554480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28/4/2016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4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584201"/>
            <a:ext cx="3154680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6" y="2689861"/>
            <a:ext cx="15473361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6" y="4008120"/>
            <a:ext cx="15473361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2689861"/>
            <a:ext cx="1554956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4008120"/>
            <a:ext cx="15549564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28/4/2016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28/4/2016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7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28/4/2016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7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731520"/>
            <a:ext cx="11796711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1579881"/>
            <a:ext cx="1851660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3291840"/>
            <a:ext cx="11796711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28/4/2016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4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731520"/>
            <a:ext cx="11796711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1579881"/>
            <a:ext cx="1851660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3291840"/>
            <a:ext cx="11796711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28/4/2016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9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584201"/>
            <a:ext cx="315468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2921000"/>
            <a:ext cx="315468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10170161"/>
            <a:ext cx="8229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381AD-670B-455F-AC68-511B14637EDD}" type="datetimeFigureOut">
              <a:rPr lang="en-US" smtClean="0"/>
              <a:t>28/4/2016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10170161"/>
            <a:ext cx="123444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10170161"/>
            <a:ext cx="8229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2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04615" y="255771"/>
            <a:ext cx="16966170" cy="8494358"/>
          </a:xfrm>
          <a:prstGeom prst="rect">
            <a:avLst/>
          </a:prstGeom>
          <a:solidFill>
            <a:srgbClr val="C59EE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/>
          </a:p>
        </p:txBody>
      </p:sp>
      <p:sp>
        <p:nvSpPr>
          <p:cNvPr id="13" name="Rectangle 12"/>
          <p:cNvSpPr/>
          <p:nvPr/>
        </p:nvSpPr>
        <p:spPr>
          <a:xfrm>
            <a:off x="17041543" y="2048208"/>
            <a:ext cx="16929244" cy="670192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/>
          </a:p>
        </p:txBody>
      </p:sp>
      <p:sp>
        <p:nvSpPr>
          <p:cNvPr id="5" name="Rectangle 4"/>
          <p:cNvSpPr/>
          <p:nvPr/>
        </p:nvSpPr>
        <p:spPr>
          <a:xfrm>
            <a:off x="126143" y="255770"/>
            <a:ext cx="16878470" cy="8494359"/>
          </a:xfrm>
          <a:prstGeom prst="rect">
            <a:avLst/>
          </a:prstGeom>
          <a:solidFill>
            <a:srgbClr val="CCE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/>
          </a:p>
        </p:txBody>
      </p:sp>
      <p:pic>
        <p:nvPicPr>
          <p:cNvPr id="7" name="Picture 4" descr="Hortonwork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04" y="435774"/>
            <a:ext cx="38100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4616" y="255768"/>
            <a:ext cx="3207436" cy="18189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692863" y="7687721"/>
            <a:ext cx="3646438" cy="369332"/>
          </a:xfrm>
          <a:prstGeom prst="rect">
            <a:avLst/>
          </a:prstGeom>
          <a:solidFill>
            <a:srgbClr val="E2C5FF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nl-NL" sz="1800" dirty="0">
                <a:latin typeface="Arial" panose="020B0604020202020204" pitchFamily="34" charset="0"/>
                <a:cs typeface="Arial" panose="020B0604020202020204" pitchFamily="34" charset="0"/>
              </a:rPr>
              <a:t>ANALYTICS (</a:t>
            </a:r>
            <a:r>
              <a:rPr lang="nl-NL" sz="1800" dirty="0" err="1">
                <a:latin typeface="Arial" panose="020B0604020202020204" pitchFamily="34" charset="0"/>
                <a:cs typeface="Arial" panose="020B0604020202020204" pitchFamily="34" charset="0"/>
              </a:rPr>
              <a:t>KaveToolbox</a:t>
            </a:r>
            <a:r>
              <a:rPr lang="nl-NL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471770" y="7679213"/>
            <a:ext cx="4592696" cy="369332"/>
          </a:xfrm>
          <a:prstGeom prst="rect">
            <a:avLst/>
          </a:prstGeom>
          <a:solidFill>
            <a:srgbClr val="E2C5FF"/>
          </a:solidFill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sz="1800" dirty="0"/>
              <a:t>DEVELOPMENT &amp; COLLABORATION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23305706" y="8145079"/>
            <a:ext cx="603229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KPMG Analytics </a:t>
            </a:r>
            <a:r>
              <a:rPr lang="nl-NL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Platform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196936" y="7682213"/>
            <a:ext cx="3555164" cy="369332"/>
          </a:xfrm>
          <a:prstGeom prst="rect">
            <a:avLst/>
          </a:prstGeom>
          <a:solidFill>
            <a:srgbClr val="E2C5FF"/>
          </a:solidFill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sz="1800" dirty="0"/>
              <a:t>LAMBDA STACK</a:t>
            </a:r>
            <a:endParaRPr 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30896398" y="7679213"/>
            <a:ext cx="2853432" cy="369332"/>
          </a:xfrm>
          <a:prstGeom prst="rect">
            <a:avLst/>
          </a:prstGeom>
          <a:solidFill>
            <a:srgbClr val="E2C5FF"/>
          </a:solidFill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sz="1800" dirty="0"/>
              <a:t>MANAGEMENT</a:t>
            </a:r>
            <a:endParaRPr lang="en-US" sz="18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057805"/>
              </p:ext>
            </p:extLst>
          </p:nvPr>
        </p:nvGraphicFramePr>
        <p:xfrm>
          <a:off x="17041543" y="2766060"/>
          <a:ext cx="16918258" cy="4820820"/>
        </p:xfrm>
        <a:graphic>
          <a:graphicData uri="http://schemas.openxmlformats.org/drawingml/2006/table">
            <a:tbl>
              <a:tblPr bandCol="1">
                <a:tableStyleId>{7DF18680-E054-41AD-8BC1-D1AEF772440D}</a:tableStyleId>
              </a:tblPr>
              <a:tblGrid>
                <a:gridCol w="1802994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520646"/>
                <a:gridCol w="424058"/>
              </a:tblGrid>
              <a:tr h="4820820">
                <a:tc>
                  <a:txBody>
                    <a:bodyPr/>
                    <a:lstStyle/>
                    <a:p>
                      <a:endParaRPr lang="en-US" sz="108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smtClean="0"/>
                        <a:t>ROOT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smtClean="0"/>
                        <a:t>Anaconda (</a:t>
                      </a:r>
                      <a:r>
                        <a:rPr lang="nl-NL" sz="2100" dirty="0" err="1" smtClean="0"/>
                        <a:t>IPy</a:t>
                      </a:r>
                      <a:r>
                        <a:rPr lang="nl-NL" sz="2100" dirty="0" smtClean="0"/>
                        <a:t>)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smtClean="0"/>
                        <a:t>R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kern="1200" dirty="0" err="1" smtClean="0"/>
                        <a:t>Pentaho</a:t>
                      </a:r>
                      <a:endParaRPr lang="en-US" sz="2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Gitlabs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SonarQube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Archiva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smtClean="0"/>
                        <a:t>Jenkins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TWiki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StormSD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smtClean="0"/>
                        <a:t>HUE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MongoDB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JBoss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Dovecot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KaveLanding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FreeIPA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"/>
                        </a:lnSpc>
                      </a:pPr>
                      <a:endParaRPr lang="en-US" sz="200" dirty="0"/>
                    </a:p>
                  </a:txBody>
                  <a:tcPr marL="182880" marR="182880" marT="91440" marB="91440" vert="vert270" anchor="ctr"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17139650" y="5972879"/>
            <a:ext cx="1287212" cy="675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1.1-Beta</a:t>
            </a:r>
          </a:p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2015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139652" y="5238888"/>
            <a:ext cx="1287212" cy="675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1.2-Beta</a:t>
            </a:r>
          </a:p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 2015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131974" y="4466479"/>
            <a:ext cx="1287212" cy="675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1.3-Beta</a:t>
            </a:r>
          </a:p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 2015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532842" y="4635412"/>
            <a:ext cx="1060792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5.34.21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653774" y="4635412"/>
            <a:ext cx="6974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82356" y="4635412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5.2.0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0761918" y="4635412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079518" y="4635412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102970" y="4635412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9985742" y="4635412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7.1.1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6231984" y="4635412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6.0.0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2418430" y="4635412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7.6.2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7161918" y="4635412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4297518" y="4635412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8114246" y="4635412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3.7.1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1172126" y="4635412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9067380" y="4635412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3353478" y="4635412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5.0.1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5219030" y="4635412"/>
            <a:ext cx="909344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1.624</a:t>
            </a:r>
          </a:p>
        </p:txBody>
      </p:sp>
      <p:cxnSp>
        <p:nvCxnSpPr>
          <p:cNvPr id="70" name="Straight Connector 69"/>
          <p:cNvCxnSpPr>
            <a:endCxn id="19" idx="1"/>
          </p:cNvCxnSpPr>
          <p:nvPr/>
        </p:nvCxnSpPr>
        <p:spPr>
          <a:xfrm flipV="1">
            <a:off x="16824813" y="4804348"/>
            <a:ext cx="307161" cy="35705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18" idx="1"/>
          </p:cNvCxnSpPr>
          <p:nvPr/>
        </p:nvCxnSpPr>
        <p:spPr>
          <a:xfrm>
            <a:off x="16824813" y="5146555"/>
            <a:ext cx="314839" cy="43020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15" idx="1"/>
          </p:cNvCxnSpPr>
          <p:nvPr/>
        </p:nvCxnSpPr>
        <p:spPr>
          <a:xfrm>
            <a:off x="16824813" y="5116335"/>
            <a:ext cx="314837" cy="119441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9" idx="3"/>
            <a:endCxn id="21" idx="1"/>
          </p:cNvCxnSpPr>
          <p:nvPr/>
        </p:nvCxnSpPr>
        <p:spPr>
          <a:xfrm flipV="1">
            <a:off x="18419186" y="4804347"/>
            <a:ext cx="113656" cy="2"/>
          </a:xfrm>
          <a:prstGeom prst="line">
            <a:avLst/>
          </a:prstGeom>
          <a:ln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1" idx="3"/>
            <a:endCxn id="22" idx="1"/>
          </p:cNvCxnSpPr>
          <p:nvPr/>
        </p:nvCxnSpPr>
        <p:spPr>
          <a:xfrm>
            <a:off x="19593634" y="4804346"/>
            <a:ext cx="60140" cy="0"/>
          </a:xfrm>
          <a:prstGeom prst="line">
            <a:avLst/>
          </a:prstGeom>
          <a:ln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2" idx="3"/>
            <a:endCxn id="28" idx="1"/>
          </p:cNvCxnSpPr>
          <p:nvPr/>
        </p:nvCxnSpPr>
        <p:spPr>
          <a:xfrm>
            <a:off x="20351230" y="4804346"/>
            <a:ext cx="41068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8" idx="3"/>
            <a:endCxn id="27" idx="1"/>
          </p:cNvCxnSpPr>
          <p:nvPr/>
        </p:nvCxnSpPr>
        <p:spPr>
          <a:xfrm>
            <a:off x="21131735" y="4804346"/>
            <a:ext cx="3506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27" idx="3"/>
            <a:endCxn id="41" idx="1"/>
          </p:cNvCxnSpPr>
          <p:nvPr/>
        </p:nvCxnSpPr>
        <p:spPr>
          <a:xfrm>
            <a:off x="22329513" y="4804346"/>
            <a:ext cx="8891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41" idx="3"/>
            <a:endCxn id="49" idx="1"/>
          </p:cNvCxnSpPr>
          <p:nvPr/>
        </p:nvCxnSpPr>
        <p:spPr>
          <a:xfrm>
            <a:off x="23265586" y="4804346"/>
            <a:ext cx="878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49" idx="3"/>
            <a:endCxn id="43" idx="1"/>
          </p:cNvCxnSpPr>
          <p:nvPr/>
        </p:nvCxnSpPr>
        <p:spPr>
          <a:xfrm>
            <a:off x="24200634" y="4804346"/>
            <a:ext cx="9688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3" idx="3"/>
            <a:endCxn id="50" idx="1"/>
          </p:cNvCxnSpPr>
          <p:nvPr/>
        </p:nvCxnSpPr>
        <p:spPr>
          <a:xfrm>
            <a:off x="25144674" y="4804346"/>
            <a:ext cx="743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50" idx="3"/>
            <a:endCxn id="40" idx="1"/>
          </p:cNvCxnSpPr>
          <p:nvPr/>
        </p:nvCxnSpPr>
        <p:spPr>
          <a:xfrm>
            <a:off x="26128375" y="4804346"/>
            <a:ext cx="10361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40" idx="3"/>
            <a:endCxn id="42" idx="1"/>
          </p:cNvCxnSpPr>
          <p:nvPr/>
        </p:nvCxnSpPr>
        <p:spPr>
          <a:xfrm>
            <a:off x="27079141" y="4804346"/>
            <a:ext cx="827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2" idx="3"/>
            <a:endCxn id="44" idx="1"/>
          </p:cNvCxnSpPr>
          <p:nvPr/>
        </p:nvCxnSpPr>
        <p:spPr>
          <a:xfrm>
            <a:off x="28009074" y="4804346"/>
            <a:ext cx="1051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4" idx="3"/>
            <a:endCxn id="48" idx="1"/>
          </p:cNvCxnSpPr>
          <p:nvPr/>
        </p:nvCxnSpPr>
        <p:spPr>
          <a:xfrm>
            <a:off x="28961403" y="4804346"/>
            <a:ext cx="1059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8" idx="3"/>
            <a:endCxn id="39" idx="1"/>
          </p:cNvCxnSpPr>
          <p:nvPr/>
        </p:nvCxnSpPr>
        <p:spPr>
          <a:xfrm>
            <a:off x="29914537" y="4804346"/>
            <a:ext cx="712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39" idx="3"/>
            <a:endCxn id="45" idx="1"/>
          </p:cNvCxnSpPr>
          <p:nvPr/>
        </p:nvCxnSpPr>
        <p:spPr>
          <a:xfrm>
            <a:off x="30832898" y="4804346"/>
            <a:ext cx="3392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45" idx="3"/>
            <a:endCxn id="34" idx="1"/>
          </p:cNvCxnSpPr>
          <p:nvPr/>
        </p:nvCxnSpPr>
        <p:spPr>
          <a:xfrm>
            <a:off x="31541942" y="4804346"/>
            <a:ext cx="5610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34" idx="3"/>
            <a:endCxn id="31" idx="1"/>
          </p:cNvCxnSpPr>
          <p:nvPr/>
        </p:nvCxnSpPr>
        <p:spPr>
          <a:xfrm>
            <a:off x="32472786" y="4804346"/>
            <a:ext cx="606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18532842" y="5407824"/>
            <a:ext cx="1060792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5.34.21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19653774" y="5407824"/>
            <a:ext cx="6974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21482356" y="5407824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5.2.0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20761918" y="5407824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33079518" y="5407824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32102970" y="5407824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29985742" y="5407824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7.1.1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26231984" y="5407824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6.0.0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22418430" y="5407824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7.6.2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27161918" y="5407824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9.3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24297518" y="5407824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28114246" y="5407824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3.7.1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31172126" y="5407824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29067380" y="5407824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23353478" y="5407824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5.0.1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25219030" y="5407824"/>
            <a:ext cx="909344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1.598</a:t>
            </a:r>
          </a:p>
        </p:txBody>
      </p:sp>
      <p:cxnSp>
        <p:nvCxnSpPr>
          <p:cNvPr id="164" name="Straight Connector 163"/>
          <p:cNvCxnSpPr>
            <a:stCxn id="15" idx="3"/>
            <a:endCxn id="148" idx="1"/>
          </p:cNvCxnSpPr>
          <p:nvPr/>
        </p:nvCxnSpPr>
        <p:spPr>
          <a:xfrm flipV="1">
            <a:off x="18426862" y="5576758"/>
            <a:ext cx="105980" cy="7339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48" idx="3"/>
            <a:endCxn id="149" idx="1"/>
          </p:cNvCxnSpPr>
          <p:nvPr/>
        </p:nvCxnSpPr>
        <p:spPr>
          <a:xfrm>
            <a:off x="19593634" y="5576758"/>
            <a:ext cx="601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149" idx="3"/>
            <a:endCxn id="151" idx="1"/>
          </p:cNvCxnSpPr>
          <p:nvPr/>
        </p:nvCxnSpPr>
        <p:spPr>
          <a:xfrm>
            <a:off x="20351230" y="5576758"/>
            <a:ext cx="41068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51" idx="3"/>
            <a:endCxn id="150" idx="1"/>
          </p:cNvCxnSpPr>
          <p:nvPr/>
        </p:nvCxnSpPr>
        <p:spPr>
          <a:xfrm>
            <a:off x="21131735" y="5576758"/>
            <a:ext cx="3506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50" idx="3"/>
            <a:endCxn id="156" idx="1"/>
          </p:cNvCxnSpPr>
          <p:nvPr/>
        </p:nvCxnSpPr>
        <p:spPr>
          <a:xfrm>
            <a:off x="22329513" y="5576758"/>
            <a:ext cx="8891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56" idx="3"/>
            <a:endCxn id="162" idx="1"/>
          </p:cNvCxnSpPr>
          <p:nvPr/>
        </p:nvCxnSpPr>
        <p:spPr>
          <a:xfrm>
            <a:off x="23265586" y="5576758"/>
            <a:ext cx="878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2" idx="3"/>
            <a:endCxn id="158" idx="1"/>
          </p:cNvCxnSpPr>
          <p:nvPr/>
        </p:nvCxnSpPr>
        <p:spPr>
          <a:xfrm>
            <a:off x="24200634" y="5576758"/>
            <a:ext cx="9688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58" idx="3"/>
            <a:endCxn id="163" idx="1"/>
          </p:cNvCxnSpPr>
          <p:nvPr/>
        </p:nvCxnSpPr>
        <p:spPr>
          <a:xfrm>
            <a:off x="25144674" y="5576758"/>
            <a:ext cx="743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63" idx="3"/>
            <a:endCxn id="155" idx="1"/>
          </p:cNvCxnSpPr>
          <p:nvPr/>
        </p:nvCxnSpPr>
        <p:spPr>
          <a:xfrm>
            <a:off x="26128375" y="5576758"/>
            <a:ext cx="10361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55" idx="3"/>
            <a:endCxn id="157" idx="1"/>
          </p:cNvCxnSpPr>
          <p:nvPr/>
        </p:nvCxnSpPr>
        <p:spPr>
          <a:xfrm>
            <a:off x="27079141" y="5576758"/>
            <a:ext cx="827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57" idx="3"/>
            <a:endCxn id="159" idx="1"/>
          </p:cNvCxnSpPr>
          <p:nvPr/>
        </p:nvCxnSpPr>
        <p:spPr>
          <a:xfrm>
            <a:off x="28009074" y="5576758"/>
            <a:ext cx="1051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59" idx="3"/>
            <a:endCxn id="161" idx="1"/>
          </p:cNvCxnSpPr>
          <p:nvPr/>
        </p:nvCxnSpPr>
        <p:spPr>
          <a:xfrm>
            <a:off x="28961403" y="5576758"/>
            <a:ext cx="1059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61" idx="3"/>
            <a:endCxn id="154" idx="1"/>
          </p:cNvCxnSpPr>
          <p:nvPr/>
        </p:nvCxnSpPr>
        <p:spPr>
          <a:xfrm>
            <a:off x="29914537" y="5576758"/>
            <a:ext cx="712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54" idx="3"/>
            <a:endCxn id="160" idx="1"/>
          </p:cNvCxnSpPr>
          <p:nvPr/>
        </p:nvCxnSpPr>
        <p:spPr>
          <a:xfrm>
            <a:off x="30832898" y="5576758"/>
            <a:ext cx="3392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160" idx="3"/>
            <a:endCxn id="153" idx="1"/>
          </p:cNvCxnSpPr>
          <p:nvPr/>
        </p:nvCxnSpPr>
        <p:spPr>
          <a:xfrm>
            <a:off x="31541942" y="5576758"/>
            <a:ext cx="5610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53" idx="3"/>
            <a:endCxn id="152" idx="1"/>
          </p:cNvCxnSpPr>
          <p:nvPr/>
        </p:nvCxnSpPr>
        <p:spPr>
          <a:xfrm>
            <a:off x="32472786" y="5576758"/>
            <a:ext cx="606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18" idx="3"/>
            <a:endCxn id="148" idx="1"/>
          </p:cNvCxnSpPr>
          <p:nvPr/>
        </p:nvCxnSpPr>
        <p:spPr>
          <a:xfrm>
            <a:off x="18426864" y="5576757"/>
            <a:ext cx="105978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7131974" y="3708585"/>
            <a:ext cx="1287212" cy="675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1.4-Beta</a:t>
            </a:r>
          </a:p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 2016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8532842" y="3877518"/>
            <a:ext cx="1060792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5.34.34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19653774" y="3877518"/>
            <a:ext cx="6974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21482356" y="3877518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5.2.0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20761918" y="3877518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33079518" y="3877518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32102970" y="3877518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29985742" y="3877518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7.1.1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6231984" y="3877518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6.0.0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22418430" y="3877518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7.6.2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27161918" y="3877518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24297518" y="3877518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28114246" y="3877518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3.7.1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31172126" y="3877518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29067380" y="3877518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23353478" y="3877518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5.0.1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25219030" y="3877518"/>
            <a:ext cx="909344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1.624</a:t>
            </a:r>
          </a:p>
        </p:txBody>
      </p:sp>
      <p:cxnSp>
        <p:nvCxnSpPr>
          <p:cNvPr id="133" name="Straight Connector 132"/>
          <p:cNvCxnSpPr>
            <a:endCxn id="116" idx="1"/>
          </p:cNvCxnSpPr>
          <p:nvPr/>
        </p:nvCxnSpPr>
        <p:spPr>
          <a:xfrm flipV="1">
            <a:off x="16824811" y="4046454"/>
            <a:ext cx="307163" cy="10957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16" idx="3"/>
            <a:endCxn id="117" idx="1"/>
          </p:cNvCxnSpPr>
          <p:nvPr/>
        </p:nvCxnSpPr>
        <p:spPr>
          <a:xfrm flipV="1">
            <a:off x="18419186" y="4046453"/>
            <a:ext cx="11365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18" idx="3"/>
            <a:endCxn id="120" idx="1"/>
          </p:cNvCxnSpPr>
          <p:nvPr/>
        </p:nvCxnSpPr>
        <p:spPr>
          <a:xfrm>
            <a:off x="20351230" y="4046452"/>
            <a:ext cx="41068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20" idx="3"/>
            <a:endCxn id="119" idx="1"/>
          </p:cNvCxnSpPr>
          <p:nvPr/>
        </p:nvCxnSpPr>
        <p:spPr>
          <a:xfrm>
            <a:off x="21131735" y="4046452"/>
            <a:ext cx="3506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19" idx="3"/>
            <a:endCxn id="125" idx="1"/>
          </p:cNvCxnSpPr>
          <p:nvPr/>
        </p:nvCxnSpPr>
        <p:spPr>
          <a:xfrm>
            <a:off x="22329513" y="4046452"/>
            <a:ext cx="8891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25" idx="3"/>
            <a:endCxn id="131" idx="1"/>
          </p:cNvCxnSpPr>
          <p:nvPr/>
        </p:nvCxnSpPr>
        <p:spPr>
          <a:xfrm>
            <a:off x="23265586" y="4046452"/>
            <a:ext cx="878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1" idx="3"/>
            <a:endCxn id="127" idx="1"/>
          </p:cNvCxnSpPr>
          <p:nvPr/>
        </p:nvCxnSpPr>
        <p:spPr>
          <a:xfrm>
            <a:off x="24200634" y="4046452"/>
            <a:ext cx="9688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27" idx="3"/>
            <a:endCxn id="132" idx="1"/>
          </p:cNvCxnSpPr>
          <p:nvPr/>
        </p:nvCxnSpPr>
        <p:spPr>
          <a:xfrm>
            <a:off x="25144674" y="4046452"/>
            <a:ext cx="743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32" idx="3"/>
            <a:endCxn id="124" idx="1"/>
          </p:cNvCxnSpPr>
          <p:nvPr/>
        </p:nvCxnSpPr>
        <p:spPr>
          <a:xfrm>
            <a:off x="26128375" y="4046452"/>
            <a:ext cx="10361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24" idx="3"/>
            <a:endCxn id="126" idx="1"/>
          </p:cNvCxnSpPr>
          <p:nvPr/>
        </p:nvCxnSpPr>
        <p:spPr>
          <a:xfrm>
            <a:off x="27079141" y="4046452"/>
            <a:ext cx="827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26" idx="3"/>
            <a:endCxn id="128" idx="1"/>
          </p:cNvCxnSpPr>
          <p:nvPr/>
        </p:nvCxnSpPr>
        <p:spPr>
          <a:xfrm>
            <a:off x="28009074" y="4046452"/>
            <a:ext cx="1051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28" idx="3"/>
            <a:endCxn id="130" idx="1"/>
          </p:cNvCxnSpPr>
          <p:nvPr/>
        </p:nvCxnSpPr>
        <p:spPr>
          <a:xfrm>
            <a:off x="28961403" y="4046452"/>
            <a:ext cx="1059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0" idx="3"/>
            <a:endCxn id="123" idx="1"/>
          </p:cNvCxnSpPr>
          <p:nvPr/>
        </p:nvCxnSpPr>
        <p:spPr>
          <a:xfrm>
            <a:off x="29914537" y="4046452"/>
            <a:ext cx="712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23" idx="3"/>
            <a:endCxn id="129" idx="1"/>
          </p:cNvCxnSpPr>
          <p:nvPr/>
        </p:nvCxnSpPr>
        <p:spPr>
          <a:xfrm>
            <a:off x="30832898" y="4046452"/>
            <a:ext cx="3392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29" idx="3"/>
            <a:endCxn id="122" idx="1"/>
          </p:cNvCxnSpPr>
          <p:nvPr/>
        </p:nvCxnSpPr>
        <p:spPr>
          <a:xfrm>
            <a:off x="31541942" y="4046452"/>
            <a:ext cx="5610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22" idx="3"/>
            <a:endCxn id="121" idx="1"/>
          </p:cNvCxnSpPr>
          <p:nvPr/>
        </p:nvCxnSpPr>
        <p:spPr>
          <a:xfrm>
            <a:off x="32472786" y="4046452"/>
            <a:ext cx="606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hortonworks.com/wp-content/uploads/2016/02/asparagus-chart-hdp2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43" y="2048208"/>
            <a:ext cx="16865739" cy="67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1" name="Rectangle 180"/>
          <p:cNvSpPr/>
          <p:nvPr/>
        </p:nvSpPr>
        <p:spPr>
          <a:xfrm>
            <a:off x="17131974" y="2907300"/>
            <a:ext cx="1287212" cy="675738"/>
          </a:xfrm>
          <a:prstGeom prst="rect">
            <a:avLst/>
          </a:prstGeom>
          <a:solidFill>
            <a:srgbClr val="7030A0"/>
          </a:solidFill>
          <a:ln w="28575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2.0-Beta</a:t>
            </a:r>
            <a:endParaRPr lang="nl-NL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l-NL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 2016</a:t>
            </a:r>
            <a:endParaRPr lang="nl-NL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8532842" y="3076233"/>
            <a:ext cx="1060792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5.34.36</a:t>
            </a:r>
            <a:endParaRPr lang="nl-NL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9653774" y="3076233"/>
            <a:ext cx="6974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  <a:endParaRPr lang="nl-NL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21482356" y="3076233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5.4.0</a:t>
            </a:r>
            <a:endParaRPr lang="nl-NL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20761918" y="3076233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33079518" y="3076233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32102970" y="3076233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29985742" y="3076233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7.1.1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26231984" y="3076233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6.0.0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2418430" y="3076233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8.6.4</a:t>
            </a:r>
            <a:endParaRPr lang="nl-NL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27161918" y="3076233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</a:t>
            </a:r>
            <a:endParaRPr lang="nl-NL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24297518" y="3076233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2.2.0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8114246" y="3076233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3.7.1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31172126" y="3076233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29067380" y="3076233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  <a:endParaRPr lang="nl-NL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23353478" y="3076233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5.4</a:t>
            </a:r>
            <a:endParaRPr lang="nl-NL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25219030" y="3076233"/>
            <a:ext cx="909344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1.642</a:t>
            </a:r>
            <a:endParaRPr lang="nl-NL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9" name="Straight Connector 198"/>
          <p:cNvCxnSpPr>
            <a:stCxn id="181" idx="3"/>
            <a:endCxn id="182" idx="1"/>
          </p:cNvCxnSpPr>
          <p:nvPr/>
        </p:nvCxnSpPr>
        <p:spPr>
          <a:xfrm flipV="1">
            <a:off x="18419186" y="3245168"/>
            <a:ext cx="113656" cy="2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83" idx="3"/>
            <a:endCxn id="185" idx="1"/>
          </p:cNvCxnSpPr>
          <p:nvPr/>
        </p:nvCxnSpPr>
        <p:spPr>
          <a:xfrm>
            <a:off x="20351230" y="3245167"/>
            <a:ext cx="410688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185" idx="3"/>
            <a:endCxn id="184" idx="1"/>
          </p:cNvCxnSpPr>
          <p:nvPr/>
        </p:nvCxnSpPr>
        <p:spPr>
          <a:xfrm>
            <a:off x="21131735" y="3245167"/>
            <a:ext cx="350622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184" idx="3"/>
            <a:endCxn id="190" idx="1"/>
          </p:cNvCxnSpPr>
          <p:nvPr/>
        </p:nvCxnSpPr>
        <p:spPr>
          <a:xfrm>
            <a:off x="22329513" y="3245167"/>
            <a:ext cx="88918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90" idx="3"/>
            <a:endCxn id="196" idx="1"/>
          </p:cNvCxnSpPr>
          <p:nvPr/>
        </p:nvCxnSpPr>
        <p:spPr>
          <a:xfrm>
            <a:off x="23265586" y="3245167"/>
            <a:ext cx="87892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96" idx="3"/>
            <a:endCxn id="192" idx="1"/>
          </p:cNvCxnSpPr>
          <p:nvPr/>
        </p:nvCxnSpPr>
        <p:spPr>
          <a:xfrm>
            <a:off x="24200634" y="3245167"/>
            <a:ext cx="96884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92" idx="3"/>
            <a:endCxn id="198" idx="1"/>
          </p:cNvCxnSpPr>
          <p:nvPr/>
        </p:nvCxnSpPr>
        <p:spPr>
          <a:xfrm>
            <a:off x="25144674" y="3245167"/>
            <a:ext cx="74356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98" idx="3"/>
            <a:endCxn id="189" idx="1"/>
          </p:cNvCxnSpPr>
          <p:nvPr/>
        </p:nvCxnSpPr>
        <p:spPr>
          <a:xfrm>
            <a:off x="26128375" y="3245167"/>
            <a:ext cx="103610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89" idx="3"/>
            <a:endCxn id="191" idx="1"/>
          </p:cNvCxnSpPr>
          <p:nvPr/>
        </p:nvCxnSpPr>
        <p:spPr>
          <a:xfrm>
            <a:off x="27079141" y="3245167"/>
            <a:ext cx="82778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91" idx="3"/>
            <a:endCxn id="193" idx="1"/>
          </p:cNvCxnSpPr>
          <p:nvPr/>
        </p:nvCxnSpPr>
        <p:spPr>
          <a:xfrm>
            <a:off x="28009074" y="3245167"/>
            <a:ext cx="105172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93" idx="3"/>
            <a:endCxn id="195" idx="1"/>
          </p:cNvCxnSpPr>
          <p:nvPr/>
        </p:nvCxnSpPr>
        <p:spPr>
          <a:xfrm>
            <a:off x="28961403" y="3245167"/>
            <a:ext cx="105978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195" idx="3"/>
            <a:endCxn id="188" idx="1"/>
          </p:cNvCxnSpPr>
          <p:nvPr/>
        </p:nvCxnSpPr>
        <p:spPr>
          <a:xfrm>
            <a:off x="29914537" y="3245167"/>
            <a:ext cx="71206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188" idx="3"/>
            <a:endCxn id="194" idx="1"/>
          </p:cNvCxnSpPr>
          <p:nvPr/>
        </p:nvCxnSpPr>
        <p:spPr>
          <a:xfrm>
            <a:off x="30832898" y="3245167"/>
            <a:ext cx="339228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194" idx="3"/>
            <a:endCxn id="187" idx="1"/>
          </p:cNvCxnSpPr>
          <p:nvPr/>
        </p:nvCxnSpPr>
        <p:spPr>
          <a:xfrm>
            <a:off x="31541942" y="3245167"/>
            <a:ext cx="561028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187" idx="3"/>
            <a:endCxn id="186" idx="1"/>
          </p:cNvCxnSpPr>
          <p:nvPr/>
        </p:nvCxnSpPr>
        <p:spPr>
          <a:xfrm>
            <a:off x="32472786" y="3245167"/>
            <a:ext cx="606732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endCxn id="181" idx="1"/>
          </p:cNvCxnSpPr>
          <p:nvPr/>
        </p:nvCxnSpPr>
        <p:spPr>
          <a:xfrm flipV="1">
            <a:off x="16776700" y="3245169"/>
            <a:ext cx="355274" cy="247331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82" idx="3"/>
            <a:endCxn id="183" idx="1"/>
          </p:cNvCxnSpPr>
          <p:nvPr/>
        </p:nvCxnSpPr>
        <p:spPr>
          <a:xfrm>
            <a:off x="19593634" y="3245167"/>
            <a:ext cx="60140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19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1306</TotalTime>
  <Words>113</Words>
  <Application>Microsoft Office PowerPoint</Application>
  <PresentationFormat>Custom</PresentationFormat>
  <Paragraphs>95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>KPMG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Lambert, Rob</dc:creator>
  <cp:lastModifiedBy>Lambert, Rob</cp:lastModifiedBy>
  <cp:revision>21</cp:revision>
  <dcterms:created xsi:type="dcterms:W3CDTF">2015-11-04T12:08:46Z</dcterms:created>
  <dcterms:modified xsi:type="dcterms:W3CDTF">2016-04-28T09:32:34Z</dcterms:modified>
</cp:coreProperties>
</file>