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10972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5BD"/>
    <a:srgbClr val="B871FF"/>
    <a:srgbClr val="5B9BD5"/>
    <a:srgbClr val="E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41" d="100"/>
          <a:sy n="41" d="100"/>
        </p:scale>
        <p:origin x="9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5781"/>
            <a:ext cx="274320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763261"/>
            <a:ext cx="274320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584200"/>
            <a:ext cx="78867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584200"/>
            <a:ext cx="2320290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735582"/>
            <a:ext cx="3154680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7343142"/>
            <a:ext cx="3154680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921000"/>
            <a:ext cx="1554480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584201"/>
            <a:ext cx="3154680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689861"/>
            <a:ext cx="1547336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008120"/>
            <a:ext cx="15473361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689861"/>
            <a:ext cx="1554956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008120"/>
            <a:ext cx="1554956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579881"/>
            <a:ext cx="1851660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731520"/>
            <a:ext cx="1179671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579881"/>
            <a:ext cx="1851660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291840"/>
            <a:ext cx="1179671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584201"/>
            <a:ext cx="315468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921000"/>
            <a:ext cx="315468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81AD-670B-455F-AC68-511B14637EDD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0170161"/>
            <a:ext cx="12344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0170161"/>
            <a:ext cx="8229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5A42-D285-442B-A5E7-4F491244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143" y="255770"/>
            <a:ext cx="16878470" cy="8822603"/>
          </a:xfrm>
          <a:prstGeom prst="rect">
            <a:avLst/>
          </a:prstGeom>
          <a:solidFill>
            <a:srgbClr val="CC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3" name="Picture 2" descr="http://hortonworks.com/wp-content/uploads/2016/03/asparagus-hdp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1" y="2024368"/>
            <a:ext cx="16820228" cy="77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004614" y="255770"/>
            <a:ext cx="18264947" cy="8822603"/>
          </a:xfrm>
          <a:prstGeom prst="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sp>
        <p:nvSpPr>
          <p:cNvPr id="13" name="Rectangle 12"/>
          <p:cNvSpPr/>
          <p:nvPr/>
        </p:nvSpPr>
        <p:spPr>
          <a:xfrm>
            <a:off x="17041543" y="2024368"/>
            <a:ext cx="18225194" cy="70540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/>
          </a:p>
        </p:txBody>
      </p:sp>
      <p:pic>
        <p:nvPicPr>
          <p:cNvPr id="7" name="Picture 4" descr="Hortonwork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04" y="435774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616" y="255768"/>
            <a:ext cx="3207436" cy="1818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92863" y="8015965"/>
            <a:ext cx="364643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ANALYTICS (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KaveToolbox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71770" y="8007457"/>
            <a:ext cx="4592696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DEVELOPMENT &amp; COLLABORATION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05706" y="8473323"/>
            <a:ext cx="6032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KPMG Analytics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nl-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96936" y="8010457"/>
            <a:ext cx="3555164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LAMBDA STACK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96398" y="8007457"/>
            <a:ext cx="4306868" cy="369332"/>
          </a:xfrm>
          <a:prstGeom prst="rect">
            <a:avLst/>
          </a:prstGeom>
          <a:solidFill>
            <a:srgbClr val="E2C5FF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sz="1800" dirty="0"/>
              <a:t>MANAGEMENT</a:t>
            </a:r>
            <a:endParaRPr lang="en-US" sz="1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82273"/>
              </p:ext>
            </p:extLst>
          </p:nvPr>
        </p:nvGraphicFramePr>
        <p:xfrm>
          <a:off x="17041536" y="2730500"/>
          <a:ext cx="18188278" cy="5184624"/>
        </p:xfrm>
        <a:graphic>
          <a:graphicData uri="http://schemas.openxmlformats.org/drawingml/2006/table">
            <a:tbl>
              <a:tblPr bandCol="1">
                <a:tableStyleId>{7DF18680-E054-41AD-8BC1-D1AEF772440D}</a:tableStyleId>
              </a:tblPr>
              <a:tblGrid>
                <a:gridCol w="1802781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472296"/>
                <a:gridCol w="520585"/>
                <a:gridCol w="424008"/>
                <a:gridCol w="424008"/>
                <a:gridCol w="424008"/>
                <a:gridCol w="424008"/>
              </a:tblGrid>
              <a:tr h="5184624">
                <a:tc>
                  <a:txBody>
                    <a:bodyPr/>
                    <a:lstStyle/>
                    <a:p>
                      <a:endParaRPr lang="en-US" sz="108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ROOT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Anaconda (</a:t>
                      </a:r>
                      <a:r>
                        <a:rPr lang="nl-NL" sz="2100" dirty="0" err="1" smtClean="0"/>
                        <a:t>IPy</a:t>
                      </a:r>
                      <a:r>
                        <a:rPr lang="nl-NL" sz="2100" dirty="0" smtClean="0"/>
                        <a:t>)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kern="1200" dirty="0" err="1" smtClean="0"/>
                        <a:t>Pentaho</a:t>
                      </a:r>
                      <a:endParaRPr lang="en-US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Gitlabs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SonarQube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Archiva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Jenkins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TWiki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StormSD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smtClean="0"/>
                        <a:t>HUE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MongoDB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AppServer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Dovecot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KaveLanding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r>
                        <a:rPr lang="nl-NL" sz="2100" dirty="0" err="1" smtClean="0"/>
                        <a:t>FreeIPA</a:t>
                      </a:r>
                      <a:endParaRPr lang="en-US" sz="21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2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Ganglia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2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Nagios</a:t>
                      </a:r>
                      <a:endParaRPr kumimoji="0" lang="en-US" sz="2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20000"/>
                        </a:lnSpc>
                      </a:pPr>
                      <a:endParaRPr lang="en-US" sz="200" dirty="0"/>
                    </a:p>
                  </a:txBody>
                  <a:tcPr marL="182880" marR="182880" marT="91440" marB="91440" vert="vert27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7139650" y="6482838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139652" y="5748847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31974" y="4997923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32842" y="5166856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653774" y="5166856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82356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61918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079518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102970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985742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31984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418430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161918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297518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14246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172126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067380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353478" y="5166856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219030" y="5166856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70" name="Straight Connector 69"/>
          <p:cNvCxnSpPr>
            <a:endCxn id="19" idx="1"/>
          </p:cNvCxnSpPr>
          <p:nvPr/>
        </p:nvCxnSpPr>
        <p:spPr>
          <a:xfrm flipV="1">
            <a:off x="16824813" y="5335792"/>
            <a:ext cx="307161" cy="3570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8" idx="1"/>
          </p:cNvCxnSpPr>
          <p:nvPr/>
        </p:nvCxnSpPr>
        <p:spPr>
          <a:xfrm>
            <a:off x="16824813" y="5656514"/>
            <a:ext cx="314839" cy="43020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5" idx="1"/>
          </p:cNvCxnSpPr>
          <p:nvPr/>
        </p:nvCxnSpPr>
        <p:spPr>
          <a:xfrm>
            <a:off x="16824813" y="5626294"/>
            <a:ext cx="314837" cy="11944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3"/>
            <a:endCxn id="21" idx="1"/>
          </p:cNvCxnSpPr>
          <p:nvPr/>
        </p:nvCxnSpPr>
        <p:spPr>
          <a:xfrm flipV="1">
            <a:off x="18419186" y="5335791"/>
            <a:ext cx="113656" cy="2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3"/>
            <a:endCxn id="22" idx="1"/>
          </p:cNvCxnSpPr>
          <p:nvPr/>
        </p:nvCxnSpPr>
        <p:spPr>
          <a:xfrm>
            <a:off x="19593634" y="5335790"/>
            <a:ext cx="60140" cy="0"/>
          </a:xfrm>
          <a:prstGeom prst="line">
            <a:avLst/>
          </a:prstGeom>
          <a:ln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  <a:endCxn id="28" idx="1"/>
          </p:cNvCxnSpPr>
          <p:nvPr/>
        </p:nvCxnSpPr>
        <p:spPr>
          <a:xfrm>
            <a:off x="20351230" y="5335790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8" idx="3"/>
            <a:endCxn id="27" idx="1"/>
          </p:cNvCxnSpPr>
          <p:nvPr/>
        </p:nvCxnSpPr>
        <p:spPr>
          <a:xfrm>
            <a:off x="21131735" y="5335790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3"/>
            <a:endCxn id="41" idx="1"/>
          </p:cNvCxnSpPr>
          <p:nvPr/>
        </p:nvCxnSpPr>
        <p:spPr>
          <a:xfrm>
            <a:off x="22329513" y="5335790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49" idx="1"/>
          </p:cNvCxnSpPr>
          <p:nvPr/>
        </p:nvCxnSpPr>
        <p:spPr>
          <a:xfrm>
            <a:off x="23265586" y="5335790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3"/>
            <a:endCxn id="43" idx="1"/>
          </p:cNvCxnSpPr>
          <p:nvPr/>
        </p:nvCxnSpPr>
        <p:spPr>
          <a:xfrm>
            <a:off x="24200634" y="5335790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3" idx="3"/>
            <a:endCxn id="50" idx="1"/>
          </p:cNvCxnSpPr>
          <p:nvPr/>
        </p:nvCxnSpPr>
        <p:spPr>
          <a:xfrm>
            <a:off x="25144674" y="5335790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3"/>
            <a:endCxn id="40" idx="1"/>
          </p:cNvCxnSpPr>
          <p:nvPr/>
        </p:nvCxnSpPr>
        <p:spPr>
          <a:xfrm>
            <a:off x="26128375" y="5335790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0" idx="3"/>
            <a:endCxn id="42" idx="1"/>
          </p:cNvCxnSpPr>
          <p:nvPr/>
        </p:nvCxnSpPr>
        <p:spPr>
          <a:xfrm>
            <a:off x="27079141" y="5335790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2" idx="3"/>
            <a:endCxn id="44" idx="1"/>
          </p:cNvCxnSpPr>
          <p:nvPr/>
        </p:nvCxnSpPr>
        <p:spPr>
          <a:xfrm>
            <a:off x="28009074" y="5335790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4" idx="3"/>
            <a:endCxn id="48" idx="1"/>
          </p:cNvCxnSpPr>
          <p:nvPr/>
        </p:nvCxnSpPr>
        <p:spPr>
          <a:xfrm>
            <a:off x="28961403" y="5335790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8" idx="3"/>
            <a:endCxn id="39" idx="1"/>
          </p:cNvCxnSpPr>
          <p:nvPr/>
        </p:nvCxnSpPr>
        <p:spPr>
          <a:xfrm>
            <a:off x="29914537" y="5335790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9" idx="3"/>
            <a:endCxn id="45" idx="1"/>
          </p:cNvCxnSpPr>
          <p:nvPr/>
        </p:nvCxnSpPr>
        <p:spPr>
          <a:xfrm>
            <a:off x="30832898" y="5335790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5" idx="3"/>
            <a:endCxn id="34" idx="1"/>
          </p:cNvCxnSpPr>
          <p:nvPr/>
        </p:nvCxnSpPr>
        <p:spPr>
          <a:xfrm>
            <a:off x="31541942" y="5335790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4" idx="3"/>
            <a:endCxn id="31" idx="1"/>
          </p:cNvCxnSpPr>
          <p:nvPr/>
        </p:nvCxnSpPr>
        <p:spPr>
          <a:xfrm>
            <a:off x="32472786" y="5335790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8532842" y="5736068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5.34.21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9653774" y="5736068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1482356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0761918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3079518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2102970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9985742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6231984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418430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7161918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4297518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114246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1172126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9067380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3353478" y="5736068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5219030" y="5736068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1.598</a:t>
            </a:r>
          </a:p>
        </p:txBody>
      </p:sp>
      <p:cxnSp>
        <p:nvCxnSpPr>
          <p:cNvPr id="164" name="Straight Connector 163"/>
          <p:cNvCxnSpPr>
            <a:stCxn id="15" idx="3"/>
            <a:endCxn id="148" idx="1"/>
          </p:cNvCxnSpPr>
          <p:nvPr/>
        </p:nvCxnSpPr>
        <p:spPr>
          <a:xfrm flipV="1">
            <a:off x="18426862" y="5905002"/>
            <a:ext cx="105980" cy="915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8" idx="3"/>
            <a:endCxn id="149" idx="1"/>
          </p:cNvCxnSpPr>
          <p:nvPr/>
        </p:nvCxnSpPr>
        <p:spPr>
          <a:xfrm>
            <a:off x="19593634" y="5905002"/>
            <a:ext cx="60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9" idx="3"/>
            <a:endCxn id="151" idx="1"/>
          </p:cNvCxnSpPr>
          <p:nvPr/>
        </p:nvCxnSpPr>
        <p:spPr>
          <a:xfrm>
            <a:off x="20351230" y="5905002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1" idx="3"/>
            <a:endCxn id="150" idx="1"/>
          </p:cNvCxnSpPr>
          <p:nvPr/>
        </p:nvCxnSpPr>
        <p:spPr>
          <a:xfrm>
            <a:off x="21131735" y="5905002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0" idx="3"/>
            <a:endCxn id="156" idx="1"/>
          </p:cNvCxnSpPr>
          <p:nvPr/>
        </p:nvCxnSpPr>
        <p:spPr>
          <a:xfrm>
            <a:off x="22329513" y="5905002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3"/>
            <a:endCxn id="162" idx="1"/>
          </p:cNvCxnSpPr>
          <p:nvPr/>
        </p:nvCxnSpPr>
        <p:spPr>
          <a:xfrm>
            <a:off x="23265586" y="5905002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2" idx="3"/>
            <a:endCxn id="158" idx="1"/>
          </p:cNvCxnSpPr>
          <p:nvPr/>
        </p:nvCxnSpPr>
        <p:spPr>
          <a:xfrm>
            <a:off x="24200634" y="5905002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8" idx="3"/>
            <a:endCxn id="163" idx="1"/>
          </p:cNvCxnSpPr>
          <p:nvPr/>
        </p:nvCxnSpPr>
        <p:spPr>
          <a:xfrm>
            <a:off x="25144674" y="5905002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3"/>
            <a:endCxn id="155" idx="1"/>
          </p:cNvCxnSpPr>
          <p:nvPr/>
        </p:nvCxnSpPr>
        <p:spPr>
          <a:xfrm>
            <a:off x="26128375" y="5905002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5" idx="3"/>
            <a:endCxn id="157" idx="1"/>
          </p:cNvCxnSpPr>
          <p:nvPr/>
        </p:nvCxnSpPr>
        <p:spPr>
          <a:xfrm>
            <a:off x="27079141" y="5905002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7" idx="3"/>
            <a:endCxn id="159" idx="1"/>
          </p:cNvCxnSpPr>
          <p:nvPr/>
        </p:nvCxnSpPr>
        <p:spPr>
          <a:xfrm>
            <a:off x="28009074" y="5905002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59" idx="3"/>
            <a:endCxn id="161" idx="1"/>
          </p:cNvCxnSpPr>
          <p:nvPr/>
        </p:nvCxnSpPr>
        <p:spPr>
          <a:xfrm>
            <a:off x="28961403" y="5905002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1" idx="3"/>
            <a:endCxn id="154" idx="1"/>
          </p:cNvCxnSpPr>
          <p:nvPr/>
        </p:nvCxnSpPr>
        <p:spPr>
          <a:xfrm>
            <a:off x="29914537" y="5905002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54" idx="3"/>
            <a:endCxn id="160" idx="1"/>
          </p:cNvCxnSpPr>
          <p:nvPr/>
        </p:nvCxnSpPr>
        <p:spPr>
          <a:xfrm>
            <a:off x="30832898" y="5905002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0" idx="3"/>
            <a:endCxn id="153" idx="1"/>
          </p:cNvCxnSpPr>
          <p:nvPr/>
        </p:nvCxnSpPr>
        <p:spPr>
          <a:xfrm>
            <a:off x="31541942" y="5905002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53" idx="3"/>
            <a:endCxn id="152" idx="1"/>
          </p:cNvCxnSpPr>
          <p:nvPr/>
        </p:nvCxnSpPr>
        <p:spPr>
          <a:xfrm>
            <a:off x="32472786" y="5905002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" idx="3"/>
            <a:endCxn id="148" idx="1"/>
          </p:cNvCxnSpPr>
          <p:nvPr/>
        </p:nvCxnSpPr>
        <p:spPr>
          <a:xfrm flipV="1">
            <a:off x="18426864" y="5905002"/>
            <a:ext cx="105978" cy="1817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7131974" y="4240029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1.4-Beta</a:t>
            </a: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 2016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8532842" y="4408962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5.34.34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9653774" y="4408962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1482356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5.2.0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761918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079518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2102970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9985742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231984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2418430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7.6.2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161918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297518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8114246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172126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9067380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353478" y="4408962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5.0.1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5219030" y="4408962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1.624</a:t>
            </a:r>
          </a:p>
        </p:txBody>
      </p:sp>
      <p:cxnSp>
        <p:nvCxnSpPr>
          <p:cNvPr id="133" name="Straight Connector 132"/>
          <p:cNvCxnSpPr>
            <a:endCxn id="116" idx="1"/>
          </p:cNvCxnSpPr>
          <p:nvPr/>
        </p:nvCxnSpPr>
        <p:spPr>
          <a:xfrm flipV="1">
            <a:off x="16824811" y="4577898"/>
            <a:ext cx="307163" cy="10957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6" idx="3"/>
            <a:endCxn id="117" idx="1"/>
          </p:cNvCxnSpPr>
          <p:nvPr/>
        </p:nvCxnSpPr>
        <p:spPr>
          <a:xfrm flipV="1">
            <a:off x="18419186" y="4577897"/>
            <a:ext cx="11365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3"/>
            <a:endCxn id="120" idx="1"/>
          </p:cNvCxnSpPr>
          <p:nvPr/>
        </p:nvCxnSpPr>
        <p:spPr>
          <a:xfrm>
            <a:off x="20351230" y="4577896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3"/>
            <a:endCxn id="119" idx="1"/>
          </p:cNvCxnSpPr>
          <p:nvPr/>
        </p:nvCxnSpPr>
        <p:spPr>
          <a:xfrm>
            <a:off x="21131735" y="4577896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9" idx="3"/>
            <a:endCxn id="125" idx="1"/>
          </p:cNvCxnSpPr>
          <p:nvPr/>
        </p:nvCxnSpPr>
        <p:spPr>
          <a:xfrm>
            <a:off x="22329513" y="4577896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5" idx="3"/>
            <a:endCxn id="131" idx="1"/>
          </p:cNvCxnSpPr>
          <p:nvPr/>
        </p:nvCxnSpPr>
        <p:spPr>
          <a:xfrm>
            <a:off x="23265586" y="4577896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1" idx="3"/>
            <a:endCxn id="127" idx="1"/>
          </p:cNvCxnSpPr>
          <p:nvPr/>
        </p:nvCxnSpPr>
        <p:spPr>
          <a:xfrm>
            <a:off x="24200634" y="4577896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7" idx="3"/>
            <a:endCxn id="132" idx="1"/>
          </p:cNvCxnSpPr>
          <p:nvPr/>
        </p:nvCxnSpPr>
        <p:spPr>
          <a:xfrm>
            <a:off x="25144674" y="4577896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2" idx="3"/>
            <a:endCxn id="124" idx="1"/>
          </p:cNvCxnSpPr>
          <p:nvPr/>
        </p:nvCxnSpPr>
        <p:spPr>
          <a:xfrm>
            <a:off x="26128375" y="4577896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4" idx="3"/>
            <a:endCxn id="126" idx="1"/>
          </p:cNvCxnSpPr>
          <p:nvPr/>
        </p:nvCxnSpPr>
        <p:spPr>
          <a:xfrm>
            <a:off x="27079141" y="4577896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3"/>
            <a:endCxn id="128" idx="1"/>
          </p:cNvCxnSpPr>
          <p:nvPr/>
        </p:nvCxnSpPr>
        <p:spPr>
          <a:xfrm>
            <a:off x="28009074" y="4577896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3"/>
            <a:endCxn id="130" idx="1"/>
          </p:cNvCxnSpPr>
          <p:nvPr/>
        </p:nvCxnSpPr>
        <p:spPr>
          <a:xfrm>
            <a:off x="28961403" y="4577896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0" idx="3"/>
            <a:endCxn id="123" idx="1"/>
          </p:cNvCxnSpPr>
          <p:nvPr/>
        </p:nvCxnSpPr>
        <p:spPr>
          <a:xfrm>
            <a:off x="29914537" y="4577896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23" idx="3"/>
            <a:endCxn id="129" idx="1"/>
          </p:cNvCxnSpPr>
          <p:nvPr/>
        </p:nvCxnSpPr>
        <p:spPr>
          <a:xfrm>
            <a:off x="30832898" y="4577896"/>
            <a:ext cx="339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9" idx="3"/>
            <a:endCxn id="122" idx="1"/>
          </p:cNvCxnSpPr>
          <p:nvPr/>
        </p:nvCxnSpPr>
        <p:spPr>
          <a:xfrm>
            <a:off x="31541942" y="4577896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22" idx="3"/>
            <a:endCxn id="121" idx="1"/>
          </p:cNvCxnSpPr>
          <p:nvPr/>
        </p:nvCxnSpPr>
        <p:spPr>
          <a:xfrm>
            <a:off x="32472786" y="4577896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7131974" y="2803744"/>
            <a:ext cx="1287212" cy="675738"/>
          </a:xfrm>
          <a:prstGeom prst="rect">
            <a:avLst/>
          </a:prstGeom>
          <a:solidFill>
            <a:srgbClr val="7030A0"/>
          </a:solidFill>
          <a:ln w="28575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2.2-Beta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</a:t>
            </a:r>
            <a:r>
              <a:rPr lang="nl-NL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nl-N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8532842" y="2972677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9653774" y="2972677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1482356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0761918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3079518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2102970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9985742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</a:t>
            </a:r>
            <a:endParaRPr lang="nl-NL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6231984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418430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7161918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24297518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8114246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1172126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067380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3353478" y="2972677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5219030" y="2972677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Connector 198"/>
          <p:cNvCxnSpPr>
            <a:stCxn id="181" idx="3"/>
            <a:endCxn id="182" idx="1"/>
          </p:cNvCxnSpPr>
          <p:nvPr/>
        </p:nvCxnSpPr>
        <p:spPr>
          <a:xfrm flipV="1">
            <a:off x="18419186" y="3141612"/>
            <a:ext cx="113656" cy="2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3" idx="3"/>
            <a:endCxn id="185" idx="1"/>
          </p:cNvCxnSpPr>
          <p:nvPr/>
        </p:nvCxnSpPr>
        <p:spPr>
          <a:xfrm>
            <a:off x="20351230" y="3141611"/>
            <a:ext cx="41068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85" idx="3"/>
            <a:endCxn id="184" idx="1"/>
          </p:cNvCxnSpPr>
          <p:nvPr/>
        </p:nvCxnSpPr>
        <p:spPr>
          <a:xfrm>
            <a:off x="21131735" y="3141611"/>
            <a:ext cx="35062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84" idx="3"/>
            <a:endCxn id="190" idx="1"/>
          </p:cNvCxnSpPr>
          <p:nvPr/>
        </p:nvCxnSpPr>
        <p:spPr>
          <a:xfrm>
            <a:off x="22329513" y="3141611"/>
            <a:ext cx="8891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0" idx="3"/>
            <a:endCxn id="196" idx="1"/>
          </p:cNvCxnSpPr>
          <p:nvPr/>
        </p:nvCxnSpPr>
        <p:spPr>
          <a:xfrm>
            <a:off x="23265586" y="3141611"/>
            <a:ext cx="8789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3"/>
            <a:endCxn id="192" idx="1"/>
          </p:cNvCxnSpPr>
          <p:nvPr/>
        </p:nvCxnSpPr>
        <p:spPr>
          <a:xfrm>
            <a:off x="24200634" y="3141611"/>
            <a:ext cx="96884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2" idx="3"/>
            <a:endCxn id="198" idx="1"/>
          </p:cNvCxnSpPr>
          <p:nvPr/>
        </p:nvCxnSpPr>
        <p:spPr>
          <a:xfrm>
            <a:off x="25144674" y="3141611"/>
            <a:ext cx="7435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8" idx="3"/>
            <a:endCxn id="189" idx="1"/>
          </p:cNvCxnSpPr>
          <p:nvPr/>
        </p:nvCxnSpPr>
        <p:spPr>
          <a:xfrm>
            <a:off x="26128375" y="3141611"/>
            <a:ext cx="10361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89" idx="3"/>
            <a:endCxn id="191" idx="1"/>
          </p:cNvCxnSpPr>
          <p:nvPr/>
        </p:nvCxnSpPr>
        <p:spPr>
          <a:xfrm>
            <a:off x="27079141" y="3141611"/>
            <a:ext cx="827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1" idx="3"/>
            <a:endCxn id="193" idx="1"/>
          </p:cNvCxnSpPr>
          <p:nvPr/>
        </p:nvCxnSpPr>
        <p:spPr>
          <a:xfrm>
            <a:off x="28009074" y="3141611"/>
            <a:ext cx="10517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93" idx="3"/>
            <a:endCxn id="195" idx="1"/>
          </p:cNvCxnSpPr>
          <p:nvPr/>
        </p:nvCxnSpPr>
        <p:spPr>
          <a:xfrm>
            <a:off x="28961403" y="3141611"/>
            <a:ext cx="10597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95" idx="3"/>
            <a:endCxn id="188" idx="1"/>
          </p:cNvCxnSpPr>
          <p:nvPr/>
        </p:nvCxnSpPr>
        <p:spPr>
          <a:xfrm>
            <a:off x="29914537" y="3141611"/>
            <a:ext cx="7120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3"/>
            <a:endCxn id="194" idx="1"/>
          </p:cNvCxnSpPr>
          <p:nvPr/>
        </p:nvCxnSpPr>
        <p:spPr>
          <a:xfrm>
            <a:off x="30832898" y="3141611"/>
            <a:ext cx="3392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94" idx="3"/>
            <a:endCxn id="187" idx="1"/>
          </p:cNvCxnSpPr>
          <p:nvPr/>
        </p:nvCxnSpPr>
        <p:spPr>
          <a:xfrm>
            <a:off x="31541942" y="3141611"/>
            <a:ext cx="561028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7" idx="3"/>
            <a:endCxn id="186" idx="1"/>
          </p:cNvCxnSpPr>
          <p:nvPr/>
        </p:nvCxnSpPr>
        <p:spPr>
          <a:xfrm>
            <a:off x="32472786" y="3141611"/>
            <a:ext cx="6067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endCxn id="228" idx="1"/>
          </p:cNvCxnSpPr>
          <p:nvPr/>
        </p:nvCxnSpPr>
        <p:spPr>
          <a:xfrm flipV="1">
            <a:off x="16789028" y="3852867"/>
            <a:ext cx="350622" cy="311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2" idx="3"/>
            <a:endCxn id="183" idx="1"/>
          </p:cNvCxnSpPr>
          <p:nvPr/>
        </p:nvCxnSpPr>
        <p:spPr>
          <a:xfrm>
            <a:off x="19593634" y="3141611"/>
            <a:ext cx="6014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34833450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3996602" y="5166856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18" name="Straight Connector 217"/>
          <p:cNvCxnSpPr>
            <a:stCxn id="31" idx="3"/>
            <a:endCxn id="217" idx="1"/>
          </p:cNvCxnSpPr>
          <p:nvPr/>
        </p:nvCxnSpPr>
        <p:spPr>
          <a:xfrm>
            <a:off x="33449334" y="5335790"/>
            <a:ext cx="54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17" idx="3"/>
            <a:endCxn id="216" idx="1"/>
          </p:cNvCxnSpPr>
          <p:nvPr/>
        </p:nvCxnSpPr>
        <p:spPr>
          <a:xfrm>
            <a:off x="34366418" y="5335790"/>
            <a:ext cx="4670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34833450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3996602" y="5736068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22" name="Straight Connector 221"/>
          <p:cNvCxnSpPr>
            <a:stCxn id="152" idx="3"/>
            <a:endCxn id="221" idx="1"/>
          </p:cNvCxnSpPr>
          <p:nvPr/>
        </p:nvCxnSpPr>
        <p:spPr>
          <a:xfrm>
            <a:off x="33449334" y="5905002"/>
            <a:ext cx="54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1" idx="3"/>
            <a:endCxn id="220" idx="1"/>
          </p:cNvCxnSpPr>
          <p:nvPr/>
        </p:nvCxnSpPr>
        <p:spPr>
          <a:xfrm>
            <a:off x="34366418" y="5905002"/>
            <a:ext cx="4670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4833450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996602" y="4408962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26" name="Straight Connector 225"/>
          <p:cNvCxnSpPr>
            <a:stCxn id="121" idx="3"/>
            <a:endCxn id="225" idx="1"/>
          </p:cNvCxnSpPr>
          <p:nvPr/>
        </p:nvCxnSpPr>
        <p:spPr>
          <a:xfrm>
            <a:off x="33449334" y="4577896"/>
            <a:ext cx="54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5" idx="3"/>
            <a:endCxn id="224" idx="1"/>
          </p:cNvCxnSpPr>
          <p:nvPr/>
        </p:nvCxnSpPr>
        <p:spPr>
          <a:xfrm>
            <a:off x="34366418" y="4577896"/>
            <a:ext cx="4670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7139650" y="3514998"/>
            <a:ext cx="1287212" cy="675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2.0-Beta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2016</a:t>
            </a:r>
            <a:endParaRPr lang="nl-N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8540518" y="3683931"/>
            <a:ext cx="1060792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5.34.36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9661450" y="3683931"/>
            <a:ext cx="6974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21490032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5.4.0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0769594" y="3683931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9993418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7.1.1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6239660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6.0.0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2426106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8.7.1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169594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</a:t>
            </a:r>
            <a:endParaRPr lang="nl-NL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4305194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2.2.0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28121922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3.7.1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9075056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3361154" y="3683931"/>
            <a:ext cx="84715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5226706" y="3683931"/>
            <a:ext cx="909344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1.642</a:t>
            </a:r>
            <a:endParaRPr lang="nl-NL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Straight Connector 244"/>
          <p:cNvCxnSpPr>
            <a:stCxn id="228" idx="3"/>
            <a:endCxn id="229" idx="1"/>
          </p:cNvCxnSpPr>
          <p:nvPr/>
        </p:nvCxnSpPr>
        <p:spPr>
          <a:xfrm flipV="1">
            <a:off x="18426862" y="3852866"/>
            <a:ext cx="11365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0" idx="3"/>
            <a:endCxn id="232" idx="1"/>
          </p:cNvCxnSpPr>
          <p:nvPr/>
        </p:nvCxnSpPr>
        <p:spPr>
          <a:xfrm>
            <a:off x="20358906" y="3852865"/>
            <a:ext cx="4106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32" idx="3"/>
            <a:endCxn id="231" idx="1"/>
          </p:cNvCxnSpPr>
          <p:nvPr/>
        </p:nvCxnSpPr>
        <p:spPr>
          <a:xfrm>
            <a:off x="21139411" y="3852865"/>
            <a:ext cx="350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31" idx="3"/>
            <a:endCxn id="237" idx="1"/>
          </p:cNvCxnSpPr>
          <p:nvPr/>
        </p:nvCxnSpPr>
        <p:spPr>
          <a:xfrm>
            <a:off x="22337189" y="3852865"/>
            <a:ext cx="88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7" idx="3"/>
            <a:endCxn id="243" idx="1"/>
          </p:cNvCxnSpPr>
          <p:nvPr/>
        </p:nvCxnSpPr>
        <p:spPr>
          <a:xfrm>
            <a:off x="23273262" y="3852865"/>
            <a:ext cx="8789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3" idx="3"/>
            <a:endCxn id="239" idx="1"/>
          </p:cNvCxnSpPr>
          <p:nvPr/>
        </p:nvCxnSpPr>
        <p:spPr>
          <a:xfrm>
            <a:off x="24208310" y="3852865"/>
            <a:ext cx="9688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39" idx="3"/>
            <a:endCxn id="244" idx="1"/>
          </p:cNvCxnSpPr>
          <p:nvPr/>
        </p:nvCxnSpPr>
        <p:spPr>
          <a:xfrm>
            <a:off x="25152350" y="3852865"/>
            <a:ext cx="743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4" idx="3"/>
            <a:endCxn id="236" idx="1"/>
          </p:cNvCxnSpPr>
          <p:nvPr/>
        </p:nvCxnSpPr>
        <p:spPr>
          <a:xfrm>
            <a:off x="26136051" y="3852865"/>
            <a:ext cx="103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36" idx="3"/>
            <a:endCxn id="238" idx="1"/>
          </p:cNvCxnSpPr>
          <p:nvPr/>
        </p:nvCxnSpPr>
        <p:spPr>
          <a:xfrm>
            <a:off x="27086817" y="3852865"/>
            <a:ext cx="827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38" idx="3"/>
            <a:endCxn id="240" idx="1"/>
          </p:cNvCxnSpPr>
          <p:nvPr/>
        </p:nvCxnSpPr>
        <p:spPr>
          <a:xfrm>
            <a:off x="28016750" y="3852865"/>
            <a:ext cx="1051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0" idx="3"/>
            <a:endCxn id="242" idx="1"/>
          </p:cNvCxnSpPr>
          <p:nvPr/>
        </p:nvCxnSpPr>
        <p:spPr>
          <a:xfrm>
            <a:off x="28969079" y="3852865"/>
            <a:ext cx="10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42" idx="3"/>
            <a:endCxn id="235" idx="1"/>
          </p:cNvCxnSpPr>
          <p:nvPr/>
        </p:nvCxnSpPr>
        <p:spPr>
          <a:xfrm>
            <a:off x="29922213" y="3852865"/>
            <a:ext cx="71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29" idx="3"/>
            <a:endCxn id="230" idx="1"/>
          </p:cNvCxnSpPr>
          <p:nvPr/>
        </p:nvCxnSpPr>
        <p:spPr>
          <a:xfrm>
            <a:off x="19601310" y="3852865"/>
            <a:ext cx="60140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81" idx="1"/>
          </p:cNvCxnSpPr>
          <p:nvPr/>
        </p:nvCxnSpPr>
        <p:spPr>
          <a:xfrm flipV="1">
            <a:off x="16789027" y="3141613"/>
            <a:ext cx="342947" cy="1003084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34842318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33980070" y="2972677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rgbClr val="B8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4" name="Straight Connector 263"/>
          <p:cNvCxnSpPr>
            <a:stCxn id="186" idx="3"/>
            <a:endCxn id="263" idx="1"/>
          </p:cNvCxnSpPr>
          <p:nvPr/>
        </p:nvCxnSpPr>
        <p:spPr>
          <a:xfrm>
            <a:off x="33449334" y="3141611"/>
            <a:ext cx="530736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263" idx="3"/>
            <a:endCxn id="262" idx="1"/>
          </p:cNvCxnSpPr>
          <p:nvPr/>
        </p:nvCxnSpPr>
        <p:spPr>
          <a:xfrm>
            <a:off x="34349886" y="3141611"/>
            <a:ext cx="492432" cy="0"/>
          </a:xfrm>
          <a:prstGeom prst="line">
            <a:avLst/>
          </a:prstGeom>
          <a:ln w="76200">
            <a:solidFill>
              <a:srgbClr val="B87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33075683" y="36850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32099135" y="36850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31168291" y="3685009"/>
            <a:ext cx="369816" cy="337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nl-NL" sz="4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9" name="Straight Connector 268"/>
          <p:cNvCxnSpPr>
            <a:stCxn id="235" idx="3"/>
            <a:endCxn id="268" idx="1"/>
          </p:cNvCxnSpPr>
          <p:nvPr/>
        </p:nvCxnSpPr>
        <p:spPr>
          <a:xfrm>
            <a:off x="30840574" y="3852865"/>
            <a:ext cx="327717" cy="10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68" idx="3"/>
            <a:endCxn id="267" idx="1"/>
          </p:cNvCxnSpPr>
          <p:nvPr/>
        </p:nvCxnSpPr>
        <p:spPr>
          <a:xfrm>
            <a:off x="31538107" y="3853943"/>
            <a:ext cx="5610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7" idx="3"/>
            <a:endCxn id="266" idx="1"/>
          </p:cNvCxnSpPr>
          <p:nvPr/>
        </p:nvCxnSpPr>
        <p:spPr>
          <a:xfrm>
            <a:off x="32468951" y="3853943"/>
            <a:ext cx="606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142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Rob</dc:creator>
  <cp:lastModifiedBy>Lambert, Rob</cp:lastModifiedBy>
  <cp:revision>24</cp:revision>
  <dcterms:created xsi:type="dcterms:W3CDTF">2015-11-04T12:08:46Z</dcterms:created>
  <dcterms:modified xsi:type="dcterms:W3CDTF">2016-09-01T12:52:16Z</dcterms:modified>
</cp:coreProperties>
</file>