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C5F543-F954-436A-8361-6D827073CA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635A5D0-7974-4AE7-AD11-587BA73D0A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1ABA9F0-CCE5-4E90-898C-E989891133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A4D0C8-4AE5-4606-A836-EC50B69879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588625-0620-45BE-BF34-C10C3D2680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49BE3A-ED53-4325-9F01-62183E218C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A2CACF9-D543-4460-AA1B-21D33C674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1331CCF-9066-49DB-A8C6-6E656F171E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A79DD11-CB2B-47E3-BEEC-075EB415DC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AEB2B75-D873-431E-B9DC-3BDACD80E9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4BEBDCA-E2C5-48C4-9799-E15774CE9A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233B31-C34E-4705-BE59-27C237B1A89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8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BE82A3-B5D4-407C-B49E-6B8D1A8F663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3C0A9A-C2EB-44D7-AB0B-1B926682AE6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3DC824B-3011-4B9E-A476-1FFF541E20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7BBEC9-6129-40FF-B77E-995BFAF814C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A4A93C4-2AAE-4333-BD5B-FA746B0078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0DD697A-E00D-482C-80C1-3F24A78A12E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925EC86-D1E1-402B-B9AB-9EB615CBC62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020FC2-C9DC-4170-ABB7-C150F0E8C52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176561D-E2D0-4904-90CB-0F6E7E0F0E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A4AFC3-875A-4D88-B24F-BA5AAEDD71E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Event Booking App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Calibri"/>
              </a:rPr>
              <a:t>Developed using Flutter &amp; Firebase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Calibri"/>
              </a:rPr>
              <a:t>By Kaveen Vignesh T K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Firebase Integration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Firebase Authentication for user management.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Firestore Database for event and booking storage.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Firebase Services implemented in a separate layer.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Localization (Multi-language Support)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Supports multiple languages using Flutter’s localization package.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Strings managed in separate JSON files.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Language can be switched dynamically.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Challenges &amp; Solutions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Handling Firebase authentication → Used Firebase Auth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UI responsiveness → Used Flexible and Expanded widgets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State management → Implemented ViewModel pattern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Multi-language support → Integrated Flutter localization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Future Enhancements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In-app payment gateway integration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Seat selection feature for events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Event filtering &amp; search functionality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User reviews &amp; ratings for events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Thank You!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 mobile application developed using Flutter and Firebase that allows users to browse events, book tickets, and manage their bookings seamlessly.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Key Functionalities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User Authentication (Login/Register)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Event Browsing &amp; Details View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Ticket Booking &amp; Payment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Profile Management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Booking History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Multi-language Support (Localization)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Features Implemented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Navigation &amp; Routing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Event Listings with Images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Firebase Database for User &amp; Event Management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Payment Redirection to UPI App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Localization for Multi-language Support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Responsive Layout with Flutter UI Components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Authentication (Login/Register)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Users can register and log in securely using Firebase Authentication.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Form validation using Flutter's Form widget.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State management with ViewModel.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Home &amp; Event Listing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Displays a list of available events.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Uses a custom event card widget.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Fetches event data from Firebase.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Event Details Page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Displays detailed information about an event.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Includes date, time, venue, and images.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Allows users to book tickets.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Booking &amp; Payment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Users can book tickets for an event.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Payment redirection to a UPI app for seamless transactions.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Firebase stores booking details.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Profile &amp; Booking History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Displays user profile information.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Shows booking history with event details.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Users can update profile data.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LibreOffice/24.8.5.2$Windows_X86_64 LibreOffice_project/fddf2685c70b461e7832239a0162a77216259f22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cp:lastPrinted>2025-03-18T18:16:31Z</cp:lastPrinted>
  <dcterms:modified xsi:type="dcterms:W3CDTF">2025-03-18T18:16:39Z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