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0AA46-F4B4-4A1C-922F-80473F0AB296}" v="429" dt="2022-08-02T13:52:47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eesh Kumar" userId="c1e83ea66989a69f" providerId="Windows Live" clId="Web-{9E30AA46-F4B4-4A1C-922F-80473F0AB296}"/>
    <pc:docChg chg="modSld">
      <pc:chgData name="Kaveesh Kumar" userId="c1e83ea66989a69f" providerId="Windows Live" clId="Web-{9E30AA46-F4B4-4A1C-922F-80473F0AB296}" dt="2022-08-02T13:52:47.276" v="420" actId="20577"/>
      <pc:docMkLst>
        <pc:docMk/>
      </pc:docMkLst>
      <pc:sldChg chg="addSp delSp modSp">
        <pc:chgData name="Kaveesh Kumar" userId="c1e83ea66989a69f" providerId="Windows Live" clId="Web-{9E30AA46-F4B4-4A1C-922F-80473F0AB296}" dt="2022-08-02T13:52:47.276" v="420" actId="20577"/>
        <pc:sldMkLst>
          <pc:docMk/>
          <pc:sldMk cId="0" sldId="560"/>
        </pc:sldMkLst>
        <pc:spChg chg="add mod">
          <ac:chgData name="Kaveesh Kumar" userId="c1e83ea66989a69f" providerId="Windows Live" clId="Web-{9E30AA46-F4B4-4A1C-922F-80473F0AB296}" dt="2022-08-02T13:31:31.350" v="108" actId="14100"/>
          <ac:spMkLst>
            <pc:docMk/>
            <pc:sldMk cId="0" sldId="560"/>
            <ac:spMk id="3" creationId="{AE687B10-C3AD-0DB2-5272-D1079539E0BA}"/>
          </ac:spMkLst>
        </pc:spChg>
        <pc:spChg chg="add mod">
          <ac:chgData name="Kaveesh Kumar" userId="c1e83ea66989a69f" providerId="Windows Live" clId="Web-{9E30AA46-F4B4-4A1C-922F-80473F0AB296}" dt="2022-08-02T13:31:20.959" v="107" actId="14100"/>
          <ac:spMkLst>
            <pc:docMk/>
            <pc:sldMk cId="0" sldId="560"/>
            <ac:spMk id="5" creationId="{84DE3529-6E99-F04A-626F-E29F3FC8E765}"/>
          </ac:spMkLst>
        </pc:spChg>
        <pc:spChg chg="mod">
          <ac:chgData name="Kaveesh Kumar" userId="c1e83ea66989a69f" providerId="Windows Live" clId="Web-{9E30AA46-F4B4-4A1C-922F-80473F0AB296}" dt="2022-08-02T13:52:47.276" v="420" actId="20577"/>
          <ac:spMkLst>
            <pc:docMk/>
            <pc:sldMk cId="0" sldId="560"/>
            <ac:spMk id="7170" creationId="{4EF0A5D5-CB77-4BCF-86BB-EC8AFA4AA0E3}"/>
          </ac:spMkLst>
        </pc:spChg>
        <pc:spChg chg="mod">
          <ac:chgData name="Kaveesh Kumar" userId="c1e83ea66989a69f" providerId="Windows Live" clId="Web-{9E30AA46-F4B4-4A1C-922F-80473F0AB296}" dt="2022-08-02T13:23:07.299" v="22" actId="20577"/>
          <ac:spMkLst>
            <pc:docMk/>
            <pc:sldMk cId="0" sldId="560"/>
            <ac:spMk id="7172" creationId="{994FC039-D8C9-4401-93CE-88467263C848}"/>
          </ac:spMkLst>
        </pc:spChg>
        <pc:spChg chg="del mod">
          <ac:chgData name="Kaveesh Kumar" userId="c1e83ea66989a69f" providerId="Windows Live" clId="Web-{9E30AA46-F4B4-4A1C-922F-80473F0AB296}" dt="2022-08-02T13:24:19.552" v="43"/>
          <ac:spMkLst>
            <pc:docMk/>
            <pc:sldMk cId="0" sldId="560"/>
            <ac:spMk id="7173" creationId="{0DF2099D-8FC2-44CE-AB60-E2C2257CB05D}"/>
          </ac:spMkLst>
        </pc:spChg>
        <pc:spChg chg="del mod">
          <ac:chgData name="Kaveesh Kumar" userId="c1e83ea66989a69f" providerId="Windows Live" clId="Web-{9E30AA46-F4B4-4A1C-922F-80473F0AB296}" dt="2022-08-02T13:24:00.582" v="41"/>
          <ac:spMkLst>
            <pc:docMk/>
            <pc:sldMk cId="0" sldId="560"/>
            <ac:spMk id="7174" creationId="{8B11FF61-9AA9-42E0-800D-B94AC06E095E}"/>
          </ac:spMkLst>
        </pc:spChg>
        <pc:spChg chg="mod">
          <ac:chgData name="Kaveesh Kumar" userId="c1e83ea66989a69f" providerId="Windows Live" clId="Web-{9E30AA46-F4B4-4A1C-922F-80473F0AB296}" dt="2022-08-02T13:40:41.903" v="220" actId="20577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Kaveesh Kumar" userId="c1e83ea66989a69f" providerId="Windows Live" clId="Web-{9E30AA46-F4B4-4A1C-922F-80473F0AB296}" dt="2022-08-02T13:35:17.859" v="174" actId="20577"/>
          <ac:spMkLst>
            <pc:docMk/>
            <pc:sldMk cId="0" sldId="560"/>
            <ac:spMk id="7176" creationId="{943087BE-AA11-4C96-BA02-329B45C19DDE}"/>
          </ac:spMkLst>
        </pc:spChg>
        <pc:spChg chg="mod">
          <ac:chgData name="Kaveesh Kumar" userId="c1e83ea66989a69f" providerId="Windows Live" clId="Web-{9E30AA46-F4B4-4A1C-922F-80473F0AB296}" dt="2022-08-02T13:31:08.287" v="105" actId="20577"/>
          <ac:spMkLst>
            <pc:docMk/>
            <pc:sldMk cId="0" sldId="560"/>
            <ac:spMk id="7178" creationId="{3959C7F9-3FBF-4100-BACD-7A75D3D2E90B}"/>
          </ac:spMkLst>
        </pc:spChg>
        <pc:spChg chg="mod">
          <ac:chgData name="Kaveesh Kumar" userId="c1e83ea66989a69f" providerId="Windows Live" clId="Web-{9E30AA46-F4B4-4A1C-922F-80473F0AB296}" dt="2022-08-02T13:29:56.331" v="102" actId="14100"/>
          <ac:spMkLst>
            <pc:docMk/>
            <pc:sldMk cId="0" sldId="560"/>
            <ac:spMk id="7183" creationId="{B8C26D43-3971-4B32-9403-96D3E3AC5656}"/>
          </ac:spMkLst>
        </pc:spChg>
        <pc:picChg chg="mod">
          <ac:chgData name="Kaveesh Kumar" userId="c1e83ea66989a69f" providerId="Windows Live" clId="Web-{9E30AA46-F4B4-4A1C-922F-80473F0AB296}" dt="2022-08-02T13:35:48.970" v="175"/>
          <ac:picMkLst>
            <pc:docMk/>
            <pc:sldMk cId="0" sldId="560"/>
            <ac:picMk id="6" creationId="{961D5B5E-3C97-9F60-526B-A7DE7ABA5F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1A4D-F196-40BE-AF0A-CCB5B1876D5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7F685-7731-432E-823B-84AAE170D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4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AC2A-1F8D-0167-419C-8BE93CE3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E693-68D8-A6CD-B3A5-9573DCC7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55FA-CD2C-6878-2188-BE38DF5E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954-C2C9-D2FB-91A4-9F0994B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093B-87BF-6D44-63C8-9F4F3B7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C02-5F7B-8986-1569-F56FD83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0A82-6110-2FEE-7482-D05EF16D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CA57-3B32-CD30-722A-7A80893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D34C-188F-B2C3-1BA8-54F9541A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E31C-CF81-69E9-12AD-6E9FE8A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71DE-39EE-4421-07D8-38FF50915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F7AD-6CDB-F4D7-CD95-123E6416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39F6-F963-2864-D847-7016DBD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2A2A-DCEE-D2A0-5107-B6C6873F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BD61-1B7D-C689-E1C2-49F9E03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5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F2D7-5DB9-73BF-4BF8-B530E6E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0CC-368A-01C2-B941-B392EF09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78EA-A4FE-BE86-418B-79309B2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F6B7-DE65-B12C-3F7E-006A896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95FD-25FA-3558-9584-074006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30E-E008-7B4A-7BBD-5EED794B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B095-1CFD-9C34-C48C-394877E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9DF6-E3D6-16C4-BE85-8356B00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55AB-DFA7-EE8C-8B2F-6BD6113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777A-F728-B391-D972-9F43C61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856-CBDC-D1C0-8866-AACD768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6860-BF34-CB25-6831-D40262A8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1930-3B97-88C7-5D4E-AA1467E1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BC95-D0A9-8B9E-ABCA-2386F37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B30B-0F02-23BA-A335-1C276582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73A0-C1F1-9A7B-FBCF-8FE35A5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239-0144-5B50-5372-CF8B6109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DF7B-2E9F-363E-AFE2-4321534B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1330-58C8-E836-79D0-B9696871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198AA-3F65-5C7B-F786-298C00DA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8322-F36F-0045-C60A-6B456A2D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9BDD1-5A89-2B4B-19CE-8F7F8D15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251C-72C1-3C8F-B01A-830F8497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A5930-2032-D3AF-52AA-8CFD9FE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57E-FF70-22E6-DE58-B61E9558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7951-9B21-5746-F721-4E6705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80F0-B1ED-E8E3-1CEE-F9303D22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D98D-3762-B7AB-7DE6-3F3AC3A4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ABD4-1227-164C-33FE-56A2CAE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18DE6-F4D5-9142-C14E-2FC26EF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1C3A-FC35-06A0-4F9D-7D656DC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6CA5-81D3-3602-FB5D-A23A69C2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F6D2-73BB-8153-9ACF-D30289FF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B822-9EF8-EA59-DD48-23E4A9C9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5F20-09D0-F241-CF2A-F2FC56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7ADA-74D8-87B2-069F-19A7417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9538-ADDC-23DC-CD6C-B5C07266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E25-29DE-6F5C-B0CA-74DA2993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6CD2-FC74-90C6-3DC6-F325BE48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88AA-5145-272F-A473-A6C4AB56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8D66-DAB3-6834-25A0-2B7835E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B3D6-CD8A-19F6-508F-BA9AEA9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F052-2CF0-C763-4D16-059EA08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2E86F-4B2F-02A3-8415-1B10534A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47B6-DB4C-1620-0436-95A84B9B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BED3-4D5F-D16D-768C-4A41B8E2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9639-7C7C-4E81-BA39-943A466460D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08DA-E565-81A1-169B-8F6566A5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463-0F77-189D-B1EF-9E951000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CROP DEAL Case Study</a:t>
            </a:r>
            <a:endParaRPr lang="en-US" altLang="en-US" sz="1200" b="1" dirty="0">
              <a:cs typeface="Calibri"/>
            </a:endParaRPr>
          </a:p>
          <a:p>
            <a:pPr>
              <a:lnSpc>
                <a:spcPct val="114000"/>
              </a:lnSpc>
            </a:pPr>
            <a:r>
              <a:rPr lang="en-IN" altLang="en-US" sz="1200" dirty="0"/>
              <a:t>Completed end to end case study of </a:t>
            </a:r>
            <a:r>
              <a:rPr lang="en-IN" altLang="en-US" sz="1200" b="1" dirty="0"/>
              <a:t>Crop Deal</a:t>
            </a:r>
            <a:r>
              <a:rPr lang="en-IN" altLang="en-US" sz="1200" dirty="0"/>
              <a:t> </a:t>
            </a:r>
            <a:r>
              <a:rPr lang="en-IN" altLang="en-US" sz="1200" b="1" dirty="0"/>
              <a:t>Application </a:t>
            </a:r>
            <a:r>
              <a:rPr lang="en-IN" altLang="en-US" sz="1200" dirty="0"/>
              <a:t>with spring Boot, React and MongoDB along with JWT authentication, Swagger Junit testing and implemented testing using Mockito. </a:t>
            </a:r>
            <a:endParaRPr lang="en-US" altLang="nl-NL" sz="1200" dirty="0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nl-NL" b="1" dirty="0">
              <a:cs typeface="Calibri"/>
            </a:endParaRPr>
          </a:p>
          <a:p>
            <a:pPr>
              <a:lnSpc>
                <a:spcPct val="114000"/>
              </a:lnSpc>
            </a:pPr>
            <a:r>
              <a:rPr lang="en-IN" altLang="nl-NL" sz="1200" b="1" dirty="0">
                <a:cs typeface="Calibri" panose="020F0502020204030204"/>
              </a:rPr>
              <a:t>1)Software development in Python: A practical approach</a:t>
            </a:r>
            <a:endParaRPr lang="en-IN" altLang="nl-NL" sz="1200" b="1" i="0" dirty="0">
              <a:effectLst/>
              <a:cs typeface="Calibri" panose="020F0502020204030204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IN" altLang="nl-NL" sz="1200" b="1" dirty="0">
                <a:cs typeface="Calibri" panose="020F0502020204030204"/>
              </a:rPr>
              <a:t>       2) Python Programming- From Basics to Advanced level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IN" altLang="en-US" dirty="0">
                <a:cs typeface="Calibri" panose="020F0502020204030204"/>
              </a:rPr>
              <a:t>               </a:t>
            </a:r>
            <a:r>
              <a:rPr lang="en-IN" altLang="en-US" sz="1200" dirty="0">
                <a:cs typeface="Calibri" panose="020F0502020204030204"/>
              </a:rPr>
              <a:t>   Completed the above mentioned courses</a:t>
            </a:r>
          </a:p>
          <a:p>
            <a:pPr>
              <a:lnSpc>
                <a:spcPct val="114000"/>
              </a:lnSpc>
            </a:pPr>
            <a:r>
              <a:rPr lang="en-IN" altLang="en-US" sz="1200" b="1" dirty="0">
                <a:cs typeface="Calibri" panose="020F0502020204030204"/>
              </a:rPr>
              <a:t>Completed AWS Certified Cloud Practitioner ( AWS CCP) Certification</a:t>
            </a:r>
            <a:r>
              <a:rPr lang="en-IN" altLang="en-US" sz="1200" dirty="0">
                <a:cs typeface="Calibri" panose="020F0502020204030204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IN" altLang="en-US" sz="1200" b="1" dirty="0">
                <a:cs typeface="Calibri" panose="020F0502020204030204"/>
              </a:rPr>
              <a:t>Completed Google Cloud Digital Leader (GCP CDL) Certification.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>
              <a:cs typeface="Calibri" panose="020F0502020204030204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>
              <a:cs typeface="Calibri" panose="020F0502020204030204"/>
            </a:endParaRPr>
          </a:p>
          <a:p>
            <a:pPr>
              <a:lnSpc>
                <a:spcPct val="114000"/>
              </a:lnSpc>
            </a:pPr>
            <a:endParaRPr lang="en-US" altLang="nl-NL" b="1" dirty="0">
              <a:cs typeface="Calibri" panose="020F0502020204030204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33525"/>
            <a:ext cx="2374900" cy="295275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nl-NL" altLang="nl-NL" dirty="0">
                <a:cs typeface="Calibri"/>
              </a:rPr>
              <a:t>Chennai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has a lot of passion on Web Development, and always happy to implement new projects.</a:t>
            </a:r>
            <a:endParaRPr lang="en-US" altLang="en-US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Now I am on the learning part of SQL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Always a team member and ready to learn new technologies to improve myself day by day on this to work on various kinds of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Having working Knowledge on Java, REACT, Microservices and Spring Framework.</a:t>
            </a:r>
          </a:p>
          <a:p>
            <a:r>
              <a:rPr lang="en-US" altLang="nl-NL" sz="1200" dirty="0"/>
              <a:t>Ready to learn new technologies and implement them in future to improve knowledge </a:t>
            </a:r>
            <a:endParaRPr lang="en-US" altLang="nl-NL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in Electronics And Communication: 2018 - 2022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Rabbit MQ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Docker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Time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altLang="en-US" dirty="0">
                <a:cs typeface="Calibri"/>
              </a:rPr>
              <a:t>Kaveesh Kumar R </a:t>
            </a:r>
            <a:r>
              <a:rPr lang="en-IN" altLang="en-US" dirty="0" err="1">
                <a:cs typeface="Calibri"/>
              </a:rPr>
              <a:t>R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51898" y="1942957"/>
            <a:ext cx="2427430" cy="3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 descr="A picture containing sky, person, person, looking&#10;&#10;Description automatically generated">
            <a:extLst>
              <a:ext uri="{FF2B5EF4-FFF2-40B4-BE49-F238E27FC236}">
                <a16:creationId xmlns:a16="http://schemas.microsoft.com/office/drawing/2014/main" id="{961D5B5E-3C97-9F60-526B-A7DE7ABA5FE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/>
          <a:srcRect t="10358" b="10358"/>
          <a:stretch>
            <a:fillRect/>
          </a:stretch>
        </p:blipFill>
        <p:spPr>
          <a:xfrm>
            <a:off x="383259" y="287492"/>
            <a:ext cx="1734208" cy="173562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7B10-C3AD-0DB2-5272-D1079539E0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6083" y="1792413"/>
            <a:ext cx="2777400" cy="2263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7094064904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3529-6E99-F04A-626F-E29F3FC8E7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03479" y="1547717"/>
            <a:ext cx="3458586" cy="221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KAVEESH.KUMAR-RR@CAPGEMINI.COM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Kumar RR, Kaveesh</cp:lastModifiedBy>
  <cp:revision>115</cp:revision>
  <dcterms:created xsi:type="dcterms:W3CDTF">2022-08-02T12:53:35Z</dcterms:created>
  <dcterms:modified xsi:type="dcterms:W3CDTF">2022-11-03T11:16:55Z</dcterms:modified>
</cp:coreProperties>
</file>