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e8ab29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e8ab29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0983fde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0983fd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0983fd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0983fd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e8ab2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e8ab2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e8ab29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e8ab29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e8ab2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e8ab2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0983fd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0983fd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0983fd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0983fd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Teddy’s Brochure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571750"/>
            <a:ext cx="43743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Cecilia Avila, Eugenio Perez, Kaveesha Weerasiri, Adrian Zavala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Teddy’s Brochure is a one stop for every National Park in the US</a:t>
            </a:r>
            <a:endParaRPr b="1" i="1" sz="240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5231" l="1743" r="3487" t="0"/>
          <a:stretch/>
        </p:blipFill>
        <p:spPr>
          <a:xfrm>
            <a:off x="848775" y="1466375"/>
            <a:ext cx="4633950" cy="34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446050" y="1353700"/>
            <a:ext cx="35166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is an app for your phone or tablet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Contains information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any given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National Park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Guides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General Park Info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Virtual Maps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Weather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Volunteer Groups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Rates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History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Works Offline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153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Requirements</a:t>
            </a:r>
            <a:endParaRPr sz="3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98500" y="1455750"/>
            <a:ext cx="397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 clean and intuitive UI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all information delivered in a lightweight format (SQL, low battery consumption)</a:t>
            </a:r>
            <a:endParaRPr sz="14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25" y="0"/>
            <a:ext cx="43288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153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Requirements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(</a:t>
            </a:r>
            <a:r>
              <a:rPr lang="en" sz="3300"/>
              <a:t>continued</a:t>
            </a:r>
            <a:r>
              <a:rPr lang="en" sz="3300"/>
              <a:t>)</a:t>
            </a:r>
            <a:endParaRPr sz="33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98500" y="1455750"/>
            <a:ext cx="397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 national park should be  in our database, (62 areas)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all the information to be displayed to the user in a easily digestible format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want this information to be accessible without an internet connection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25" y="0"/>
            <a:ext cx="43288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2550" y="1512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Enhance models that parks currently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it easy for people to choose different parks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different tabs of the application from the home screen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format the information is stored should be reusable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75" y="1307825"/>
            <a:ext cx="1711725" cy="33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800" y="1307850"/>
            <a:ext cx="1711718" cy="33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792900" y="21712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Classes</a:t>
            </a:r>
            <a:endParaRPr sz="33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00" y="234962"/>
            <a:ext cx="5011849" cy="47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22550" y="2173200"/>
            <a:ext cx="35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maps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guides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75" y="155750"/>
            <a:ext cx="5103375" cy="48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98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acknowledge that what needs to be tested will change over the course of development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62 National Parks must display accurate and up to date information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Ideally, due to the scale of the application, regression testing should be employed at the end of each sprint.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