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dcda03665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dcda03665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c928a5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c928a5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b9c4da4e05195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b9c4da4e0519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c5c2fc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c5c2fc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be3c6c6362115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be3c6c6362115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28632abb8f0c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28632abb8f0c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ad805a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ad805a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28632abb8f0c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28632abb8f0c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28632abb8f0c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28632abb8f0c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13 </a:t>
            </a:r>
            <a:r>
              <a:rPr lang="en"/>
              <a:t>Teddy’s Brochure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Cecilia Avila, Eugenio Perez, Kaveesha Weerasiri, Adrian Zavala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Scenario where Teddy’s Brochure will </a:t>
            </a:r>
            <a:r>
              <a:rPr b="1" i="1" lang="en" sz="2400"/>
              <a:t>SAVE YOUR LIFE</a:t>
            </a:r>
            <a:endParaRPr b="1" i="1" sz="24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5083825" y="1301500"/>
            <a:ext cx="37485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← Don’t let this be the last thing you see before getting lost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75" y="1301500"/>
            <a:ext cx="4451998" cy="33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Teddy’s Brochure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-90775" y="972200"/>
            <a:ext cx="45900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 progressive web application supplementing national parks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Includes: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Walk-through maps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Survival tips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List of volunteer events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Rules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Information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Guides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7 day weather forecast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News 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125" y="1261950"/>
            <a:ext cx="4148676" cy="21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Teddy’s Brochure?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236500" y="1195675"/>
            <a:ext cx="426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access information offline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Survival guides and </a:t>
            </a:r>
            <a:r>
              <a:rPr lang="en"/>
              <a:t>walkthrough</a:t>
            </a:r>
            <a:r>
              <a:rPr lang="en"/>
              <a:t> maps are helpful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Increases interest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groups feel safer with more resources 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paper waste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the number of resource management </a:t>
            </a:r>
            <a:r>
              <a:rPr lang="en"/>
              <a:t>organizations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be up to date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8654775" y="310525"/>
            <a:ext cx="286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400" y="1406625"/>
            <a:ext cx="4543068" cy="31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schedule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3474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10 weeks of agile development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3 weeks of testing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Available between spring and summer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Continued app support after first release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3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275" y="1170200"/>
            <a:ext cx="5052900" cy="2593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212550" y="1167925"/>
            <a:ext cx="3922800" cy="26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System designers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Usability experts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General public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Employees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People </a:t>
            </a:r>
            <a:r>
              <a:rPr lang="en" sz="2600"/>
              <a:t>maintaining</a:t>
            </a:r>
            <a:r>
              <a:rPr lang="en" sz="2600"/>
              <a:t> brochure</a:t>
            </a:r>
            <a:endParaRPr sz="260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225" y="0"/>
            <a:ext cx="3862250" cy="48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does it affect?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6615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Stakeholders:</a:t>
            </a:r>
            <a:r>
              <a:rPr lang="en" sz="2400"/>
              <a:t> </a:t>
            </a:r>
            <a:r>
              <a:rPr lang="en" sz="2400">
                <a:solidFill>
                  <a:srgbClr val="000000"/>
                </a:solidFill>
              </a:rPr>
              <a:t>The National Park Service U.S. Departmental of the Interior, </a:t>
            </a:r>
            <a:r>
              <a:rPr lang="en" sz="2400">
                <a:solidFill>
                  <a:srgbClr val="000000"/>
                </a:solidFill>
              </a:rPr>
              <a:t>park employees, </a:t>
            </a:r>
            <a:r>
              <a:rPr lang="en" sz="2400">
                <a:solidFill>
                  <a:srgbClr val="000000"/>
                </a:solidFill>
              </a:rPr>
              <a:t>testers, system designers, and usability experts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Customer: </a:t>
            </a:r>
            <a:r>
              <a:rPr lang="en" sz="2400">
                <a:solidFill>
                  <a:srgbClr val="000000"/>
                </a:solidFill>
              </a:rPr>
              <a:t>The National Park Service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Client: Park visitors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0275" y="1344850"/>
            <a:ext cx="1709373" cy="2225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986950"/>
            <a:ext cx="39288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Api </a:t>
            </a:r>
            <a:r>
              <a:rPr lang="en" sz="2400"/>
              <a:t>retrieval, parsing, and display 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Volunteer organizations exist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 has a smartphone or smart device</a:t>
            </a:r>
            <a:endParaRPr sz="700"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300" y="1060875"/>
            <a:ext cx="4609224" cy="262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229875"/>
            <a:ext cx="4059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Objects to store developer and editor information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List </a:t>
            </a:r>
            <a:r>
              <a:rPr lang="en" sz="2000"/>
              <a:t>component to display volunteering groups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Ability to store jpegs, pngs, and PDFs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Provides a framework that is modular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700" y="1269150"/>
            <a:ext cx="4572000" cy="3260457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