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4e8ab293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4e8ab293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50983fde5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50983fde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50983fd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50983fd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4e8ab29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4e8ab29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4e8ab29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4e8ab29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4e8ab29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4e8ab29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50983fde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50983fde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50983fde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50983fde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Teddy’s Brochure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2571750"/>
            <a:ext cx="4374300" cy="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Cecilia Avila, Eugenio Perez, Kaveesha Weerasiri, Adrian Zavala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Teddy’s Brochure is a one stop for every National Park in the US</a:t>
            </a:r>
            <a:endParaRPr b="1" i="1" sz="2400"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b="5231" l="1743" r="3487" t="0"/>
          <a:stretch/>
        </p:blipFill>
        <p:spPr>
          <a:xfrm>
            <a:off x="848775" y="1466375"/>
            <a:ext cx="4633950" cy="34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5446050" y="1353700"/>
            <a:ext cx="35166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 is an app for your phone or tablet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Contains information 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 any given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National Park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○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Guides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○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General Park Info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○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Virtual Maps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○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Weather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○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Volunteer Groups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○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Rates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○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History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Works Offline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1532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Requirements</a:t>
            </a:r>
            <a:endParaRPr sz="33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598500" y="1455750"/>
            <a:ext cx="3973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want a clean and intuitive UI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want all information delivered in a lightweight format (SQL, low battery consumption)</a:t>
            </a:r>
            <a:endParaRPr sz="14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125" y="0"/>
            <a:ext cx="43288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1532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Requirements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(</a:t>
            </a:r>
            <a:r>
              <a:rPr lang="en" sz="3300"/>
              <a:t>continued</a:t>
            </a:r>
            <a:r>
              <a:rPr lang="en" sz="3300"/>
              <a:t>)</a:t>
            </a:r>
            <a:endParaRPr sz="33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598500" y="1455750"/>
            <a:ext cx="3973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Every national park should be  in our database, (62 areas)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want all the information to be displayed to the user in a easily digestible format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 want this information to be accessible without an internet connection</a:t>
            </a:r>
            <a:endParaRPr sz="14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125" y="0"/>
            <a:ext cx="43288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Goals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052550" y="1512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Enhance models that parks currently use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Make it easy for people to choose different parks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Have access to the different tabs of the application from the home screen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format the information is stored should be reusable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Mock-up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375" y="1307825"/>
            <a:ext cx="1711725" cy="33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800" y="1307850"/>
            <a:ext cx="1711718" cy="33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792900" y="2171288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Classes</a:t>
            </a:r>
            <a:endParaRPr sz="3300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200" y="234962"/>
            <a:ext cx="5011849" cy="47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322550" y="2173200"/>
            <a:ext cx="3501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Downloading maps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guides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150" y="198550"/>
            <a:ext cx="5000800" cy="472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1989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acknowledge that what needs to be tested will change over the course of development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All 62 National Parks must display accurate and up to date information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Ideally, due to the scale of the application, regression testing should be employed at the end of each sprint.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