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3.xml" ContentType="application/vnd.openxmlformats-officedocument.presentationml.notesSlide+xml"/>
  <Override PartName="/ppt/tags/tag3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36" r:id="rId2"/>
    <p:sldId id="332" r:id="rId3"/>
    <p:sldId id="280" r:id="rId4"/>
    <p:sldId id="334" r:id="rId5"/>
    <p:sldId id="266" r:id="rId6"/>
    <p:sldId id="343" r:id="rId7"/>
    <p:sldId id="344" r:id="rId8"/>
    <p:sldId id="345" r:id="rId9"/>
    <p:sldId id="346" r:id="rId10"/>
    <p:sldId id="342" r:id="rId11"/>
    <p:sldId id="335" r:id="rId12"/>
    <p:sldId id="267" r:id="rId13"/>
    <p:sldId id="339" r:id="rId14"/>
    <p:sldId id="337" r:id="rId15"/>
    <p:sldId id="340" r:id="rId16"/>
    <p:sldId id="347" r:id="rId17"/>
    <p:sldId id="349" r:id="rId18"/>
    <p:sldId id="348" r:id="rId19"/>
    <p:sldId id="350" r:id="rId20"/>
    <p:sldId id="284" r:id="rId21"/>
    <p:sldId id="351" r:id="rId22"/>
    <p:sldId id="352" r:id="rId23"/>
    <p:sldId id="323" r:id="rId24"/>
    <p:sldId id="31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2" userDrawn="1">
          <p15:clr>
            <a:srgbClr val="A4A3A4"/>
          </p15:clr>
        </p15:guide>
        <p15:guide id="2" pos="7272" userDrawn="1">
          <p15:clr>
            <a:srgbClr val="A4A3A4"/>
          </p15:clr>
        </p15:guide>
        <p15:guide id="3" orient="horz" pos="408" userDrawn="1">
          <p15:clr>
            <a:srgbClr val="A4A3A4"/>
          </p15:clr>
        </p15:guide>
        <p15:guide id="4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3" autoAdjust="0"/>
    <p:restoredTop sz="81806" autoAdjust="0"/>
  </p:normalViewPr>
  <p:slideViewPr>
    <p:cSldViewPr snapToGrid="0">
      <p:cViewPr varScale="1">
        <p:scale>
          <a:sx n="56" d="100"/>
          <a:sy n="56" d="100"/>
        </p:scale>
        <p:origin x="1096" y="52"/>
      </p:cViewPr>
      <p:guideLst>
        <p:guide orient="horz" pos="3912"/>
        <p:guide pos="7272"/>
        <p:guide orient="horz" pos="408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2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4236C-E27C-4801-89AA-49BEE7CC050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DCCE2-6E76-4EB7-AB1E-00FBA6CB5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30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DCCE2-6E76-4EB7-AB1E-00FBA6CB58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13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5375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b="1" dirty="0" smtClean="0">
                <a:solidFill>
                  <a:schemeClr val="accent1"/>
                </a:solidFill>
                <a:latin typeface="Freestyle Script" panose="030804020302050B0404" pitchFamily="66" charset="0"/>
              </a:rPr>
              <a:t>OOP uses are countless and it’s the most favorable method of programming…</a:t>
            </a:r>
          </a:p>
          <a:p>
            <a:pPr algn="ctr"/>
            <a:r>
              <a:rPr lang="en-US" sz="1200" b="1" dirty="0" smtClean="0">
                <a:solidFill>
                  <a:schemeClr val="accent1"/>
                </a:solidFill>
                <a:latin typeface="Freestyle Script" panose="030804020302050B0404" pitchFamily="66" charset="0"/>
              </a:rPr>
              <a:t>According to many sources, this is the place where the difference between a good code and a bad one is being made!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DCCE2-6E76-4EB7-AB1E-00FBA6CB58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b="1" dirty="0" smtClean="0">
                <a:solidFill>
                  <a:schemeClr val="accent1"/>
                </a:solidFill>
                <a:latin typeface="Freestyle Script" panose="030804020302050B0404" pitchFamily="66" charset="0"/>
              </a:rPr>
              <a:t>OOP uses are countless and it’s the most favorable method of programming…</a:t>
            </a:r>
          </a:p>
          <a:p>
            <a:pPr algn="ctr"/>
            <a:r>
              <a:rPr lang="en-US" sz="1200" b="1" dirty="0" smtClean="0">
                <a:solidFill>
                  <a:schemeClr val="accent1"/>
                </a:solidFill>
                <a:latin typeface="Freestyle Script" panose="030804020302050B0404" pitchFamily="66" charset="0"/>
              </a:rPr>
              <a:t>According to many sources, this is the place where the difference between a good code and a bad one is being made!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DCCE2-6E76-4EB7-AB1E-00FBA6CB58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06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original design is on the left now, and the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 made from the design is on the right. As you can guess the original design is sth unique but we can create multiple buildings and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the design with different colors or materials. This is how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work.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itself only shows structural design and we must take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DCCE2-6E76-4EB7-AB1E-00FBA6CB58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30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DCCE2-6E76-4EB7-AB1E-00FBA6CB583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9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EC1EB7A-4253-43B6-9F0A-E7C67AA582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02383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7C1A5F7-0D42-4B74-AC4F-EC1000BCA48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57850" y="685800"/>
            <a:ext cx="3676650" cy="3676650"/>
          </a:xfrm>
          <a:custGeom>
            <a:avLst/>
            <a:gdLst>
              <a:gd name="connsiteX0" fmla="*/ 0 w 3676650"/>
              <a:gd name="connsiteY0" fmla="*/ 0 h 3676650"/>
              <a:gd name="connsiteX1" fmla="*/ 3676650 w 3676650"/>
              <a:gd name="connsiteY1" fmla="*/ 0 h 3676650"/>
              <a:gd name="connsiteX2" fmla="*/ 3676650 w 3676650"/>
              <a:gd name="connsiteY2" fmla="*/ 3676650 h 3676650"/>
              <a:gd name="connsiteX3" fmla="*/ 0 w 3676650"/>
              <a:gd name="connsiteY3" fmla="*/ 3676650 h 367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6650" h="3676650">
                <a:moveTo>
                  <a:pt x="0" y="0"/>
                </a:moveTo>
                <a:lnTo>
                  <a:pt x="3676650" y="0"/>
                </a:lnTo>
                <a:lnTo>
                  <a:pt x="3676650" y="3676650"/>
                </a:lnTo>
                <a:lnTo>
                  <a:pt x="0" y="36766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66AAF7F-4706-441A-9F37-BB30C8F4779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67150" y="4381500"/>
            <a:ext cx="1790700" cy="1790700"/>
          </a:xfrm>
          <a:custGeom>
            <a:avLst/>
            <a:gdLst>
              <a:gd name="connsiteX0" fmla="*/ 0 w 1790700"/>
              <a:gd name="connsiteY0" fmla="*/ 0 h 1790700"/>
              <a:gd name="connsiteX1" fmla="*/ 1790700 w 1790700"/>
              <a:gd name="connsiteY1" fmla="*/ 0 h 1790700"/>
              <a:gd name="connsiteX2" fmla="*/ 1790700 w 1790700"/>
              <a:gd name="connsiteY2" fmla="*/ 1790700 h 1790700"/>
              <a:gd name="connsiteX3" fmla="*/ 0 w 1790700"/>
              <a:gd name="connsiteY3" fmla="*/ 1790700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700" h="1790700">
                <a:moveTo>
                  <a:pt x="0" y="0"/>
                </a:moveTo>
                <a:lnTo>
                  <a:pt x="1790700" y="0"/>
                </a:lnTo>
                <a:lnTo>
                  <a:pt x="1790700" y="1790700"/>
                </a:lnTo>
                <a:lnTo>
                  <a:pt x="0" y="17907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976F825-6D94-4095-BE41-7B5B52E63B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877786" y="2392136"/>
            <a:ext cx="1989364" cy="1989364"/>
          </a:xfrm>
          <a:custGeom>
            <a:avLst/>
            <a:gdLst>
              <a:gd name="connsiteX0" fmla="*/ 0 w 1989364"/>
              <a:gd name="connsiteY0" fmla="*/ 0 h 1989364"/>
              <a:gd name="connsiteX1" fmla="*/ 1989364 w 1989364"/>
              <a:gd name="connsiteY1" fmla="*/ 0 h 1989364"/>
              <a:gd name="connsiteX2" fmla="*/ 1989364 w 1989364"/>
              <a:gd name="connsiteY2" fmla="*/ 1989364 h 1989364"/>
              <a:gd name="connsiteX3" fmla="*/ 0 w 1989364"/>
              <a:gd name="connsiteY3" fmla="*/ 1989364 h 1989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9364" h="1989364">
                <a:moveTo>
                  <a:pt x="0" y="0"/>
                </a:moveTo>
                <a:lnTo>
                  <a:pt x="1989364" y="0"/>
                </a:lnTo>
                <a:lnTo>
                  <a:pt x="1989364" y="1989364"/>
                </a:lnTo>
                <a:lnTo>
                  <a:pt x="0" y="198936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43429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1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95BC0E5-9D32-4070-BEEB-7D88BAB780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423400" y="1833566"/>
            <a:ext cx="2768600" cy="2914644"/>
          </a:xfrm>
          <a:custGeom>
            <a:avLst/>
            <a:gdLst>
              <a:gd name="connsiteX0" fmla="*/ 0 w 2768600"/>
              <a:gd name="connsiteY0" fmla="*/ 0 h 2914644"/>
              <a:gd name="connsiteX1" fmla="*/ 2768600 w 2768600"/>
              <a:gd name="connsiteY1" fmla="*/ 0 h 2914644"/>
              <a:gd name="connsiteX2" fmla="*/ 2768600 w 2768600"/>
              <a:gd name="connsiteY2" fmla="*/ 2914644 h 2914644"/>
              <a:gd name="connsiteX3" fmla="*/ 0 w 2768600"/>
              <a:gd name="connsiteY3" fmla="*/ 2914644 h 29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8600" h="2914644">
                <a:moveTo>
                  <a:pt x="0" y="0"/>
                </a:moveTo>
                <a:lnTo>
                  <a:pt x="2768600" y="0"/>
                </a:lnTo>
                <a:lnTo>
                  <a:pt x="2768600" y="2914644"/>
                </a:lnTo>
                <a:lnTo>
                  <a:pt x="0" y="29146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D7DE9E4-A92C-4EB3-9970-3E801E00DD6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50000" y="1833566"/>
            <a:ext cx="2768600" cy="2914644"/>
          </a:xfrm>
          <a:custGeom>
            <a:avLst/>
            <a:gdLst>
              <a:gd name="connsiteX0" fmla="*/ 0 w 2768600"/>
              <a:gd name="connsiteY0" fmla="*/ 0 h 2914644"/>
              <a:gd name="connsiteX1" fmla="*/ 2768600 w 2768600"/>
              <a:gd name="connsiteY1" fmla="*/ 0 h 2914644"/>
              <a:gd name="connsiteX2" fmla="*/ 2768600 w 2768600"/>
              <a:gd name="connsiteY2" fmla="*/ 2914644 h 2914644"/>
              <a:gd name="connsiteX3" fmla="*/ 0 w 2768600"/>
              <a:gd name="connsiteY3" fmla="*/ 2914644 h 29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8600" h="2914644">
                <a:moveTo>
                  <a:pt x="0" y="0"/>
                </a:moveTo>
                <a:lnTo>
                  <a:pt x="2768600" y="0"/>
                </a:lnTo>
                <a:lnTo>
                  <a:pt x="2768600" y="2914644"/>
                </a:lnTo>
                <a:lnTo>
                  <a:pt x="0" y="29146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7E91BBD-441F-4100-B1C4-5D42331BB77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276600" y="1833566"/>
            <a:ext cx="2768600" cy="2914644"/>
          </a:xfrm>
          <a:custGeom>
            <a:avLst/>
            <a:gdLst>
              <a:gd name="connsiteX0" fmla="*/ 0 w 2768600"/>
              <a:gd name="connsiteY0" fmla="*/ 0 h 2914644"/>
              <a:gd name="connsiteX1" fmla="*/ 2768600 w 2768600"/>
              <a:gd name="connsiteY1" fmla="*/ 0 h 2914644"/>
              <a:gd name="connsiteX2" fmla="*/ 2768600 w 2768600"/>
              <a:gd name="connsiteY2" fmla="*/ 2914644 h 2914644"/>
              <a:gd name="connsiteX3" fmla="*/ 0 w 2768600"/>
              <a:gd name="connsiteY3" fmla="*/ 2914644 h 29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8600" h="2914644">
                <a:moveTo>
                  <a:pt x="0" y="0"/>
                </a:moveTo>
                <a:lnTo>
                  <a:pt x="2768600" y="0"/>
                </a:lnTo>
                <a:lnTo>
                  <a:pt x="2768600" y="2914644"/>
                </a:lnTo>
                <a:lnTo>
                  <a:pt x="0" y="29146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63077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7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DE86ABC-BA1F-4CE1-92B3-F4D13B0519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6192" y="685800"/>
            <a:ext cx="2350008" cy="1678634"/>
          </a:xfrm>
          <a:custGeom>
            <a:avLst/>
            <a:gdLst>
              <a:gd name="connsiteX0" fmla="*/ 0 w 2350008"/>
              <a:gd name="connsiteY0" fmla="*/ 0 h 1678634"/>
              <a:gd name="connsiteX1" fmla="*/ 2350008 w 2350008"/>
              <a:gd name="connsiteY1" fmla="*/ 0 h 1678634"/>
              <a:gd name="connsiteX2" fmla="*/ 2350008 w 2350008"/>
              <a:gd name="connsiteY2" fmla="*/ 1678634 h 1678634"/>
              <a:gd name="connsiteX3" fmla="*/ 0 w 2350008"/>
              <a:gd name="connsiteY3" fmla="*/ 1678634 h 167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0008" h="1678634">
                <a:moveTo>
                  <a:pt x="0" y="0"/>
                </a:moveTo>
                <a:lnTo>
                  <a:pt x="2350008" y="0"/>
                </a:lnTo>
                <a:lnTo>
                  <a:pt x="2350008" y="1678634"/>
                </a:lnTo>
                <a:lnTo>
                  <a:pt x="0" y="16786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F4F3992-BAAD-4221-BFE3-2460BDD2814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19801" y="4458970"/>
            <a:ext cx="2367979" cy="1713230"/>
          </a:xfrm>
          <a:custGeom>
            <a:avLst/>
            <a:gdLst>
              <a:gd name="connsiteX0" fmla="*/ 0 w 2367979"/>
              <a:gd name="connsiteY0" fmla="*/ 0 h 1713230"/>
              <a:gd name="connsiteX1" fmla="*/ 2367979 w 2367979"/>
              <a:gd name="connsiteY1" fmla="*/ 0 h 1713230"/>
              <a:gd name="connsiteX2" fmla="*/ 2367979 w 2367979"/>
              <a:gd name="connsiteY2" fmla="*/ 1713230 h 1713230"/>
              <a:gd name="connsiteX3" fmla="*/ 0 w 2367979"/>
              <a:gd name="connsiteY3" fmla="*/ 1713230 h 171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7979" h="1713230">
                <a:moveTo>
                  <a:pt x="0" y="0"/>
                </a:moveTo>
                <a:lnTo>
                  <a:pt x="2367979" y="0"/>
                </a:lnTo>
                <a:lnTo>
                  <a:pt x="2367979" y="1713230"/>
                </a:lnTo>
                <a:lnTo>
                  <a:pt x="0" y="171323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29947F3-E15A-4D28-BF17-6B0D48F5FEA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19801" y="685799"/>
            <a:ext cx="2997411" cy="3657071"/>
          </a:xfrm>
          <a:custGeom>
            <a:avLst/>
            <a:gdLst>
              <a:gd name="connsiteX0" fmla="*/ 0 w 2997411"/>
              <a:gd name="connsiteY0" fmla="*/ 0 h 3657071"/>
              <a:gd name="connsiteX1" fmla="*/ 2997411 w 2997411"/>
              <a:gd name="connsiteY1" fmla="*/ 0 h 3657071"/>
              <a:gd name="connsiteX2" fmla="*/ 2997411 w 2997411"/>
              <a:gd name="connsiteY2" fmla="*/ 1678635 h 3657071"/>
              <a:gd name="connsiteX3" fmla="*/ 2366128 w 2997411"/>
              <a:gd name="connsiteY3" fmla="*/ 1678635 h 3657071"/>
              <a:gd name="connsiteX4" fmla="*/ 2366128 w 2997411"/>
              <a:gd name="connsiteY4" fmla="*/ 3657071 h 3657071"/>
              <a:gd name="connsiteX5" fmla="*/ 0 w 2997411"/>
              <a:gd name="connsiteY5" fmla="*/ 3657071 h 365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7411" h="3657071">
                <a:moveTo>
                  <a:pt x="0" y="0"/>
                </a:moveTo>
                <a:lnTo>
                  <a:pt x="2997411" y="0"/>
                </a:lnTo>
                <a:lnTo>
                  <a:pt x="2997411" y="1678635"/>
                </a:lnTo>
                <a:lnTo>
                  <a:pt x="2366128" y="1678635"/>
                </a:lnTo>
                <a:lnTo>
                  <a:pt x="2366128" y="3657071"/>
                </a:lnTo>
                <a:lnTo>
                  <a:pt x="0" y="3657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29924FC-304F-4E2F-99F8-48817B6B264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508790" y="2487168"/>
            <a:ext cx="2997411" cy="3685032"/>
          </a:xfrm>
          <a:custGeom>
            <a:avLst/>
            <a:gdLst>
              <a:gd name="connsiteX0" fmla="*/ 0 w 2997411"/>
              <a:gd name="connsiteY0" fmla="*/ 0 h 3685032"/>
              <a:gd name="connsiteX1" fmla="*/ 2997411 w 2997411"/>
              <a:gd name="connsiteY1" fmla="*/ 0 h 3685032"/>
              <a:gd name="connsiteX2" fmla="*/ 2997411 w 2997411"/>
              <a:gd name="connsiteY2" fmla="*/ 3685032 h 3685032"/>
              <a:gd name="connsiteX3" fmla="*/ 0 w 2997411"/>
              <a:gd name="connsiteY3" fmla="*/ 3685032 h 368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7411" h="3685032">
                <a:moveTo>
                  <a:pt x="0" y="0"/>
                </a:moveTo>
                <a:lnTo>
                  <a:pt x="2997411" y="0"/>
                </a:lnTo>
                <a:lnTo>
                  <a:pt x="2997411" y="3685032"/>
                </a:lnTo>
                <a:lnTo>
                  <a:pt x="0" y="36850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89816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9" grpId="0" animBg="1"/>
      <p:bldP spid="15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B8C257-AA89-4628-9821-8F1FCCA5B5C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80326" y="0"/>
            <a:ext cx="3858988" cy="6172200"/>
          </a:xfrm>
          <a:custGeom>
            <a:avLst/>
            <a:gdLst>
              <a:gd name="connsiteX0" fmla="*/ 0 w 3858988"/>
              <a:gd name="connsiteY0" fmla="*/ 0 h 6172200"/>
              <a:gd name="connsiteX1" fmla="*/ 3858988 w 3858988"/>
              <a:gd name="connsiteY1" fmla="*/ 0 h 6172200"/>
              <a:gd name="connsiteX2" fmla="*/ 3858988 w 3858988"/>
              <a:gd name="connsiteY2" fmla="*/ 6172200 h 6172200"/>
              <a:gd name="connsiteX3" fmla="*/ 0 w 3858988"/>
              <a:gd name="connsiteY3" fmla="*/ 617220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8988" h="6172200">
                <a:moveTo>
                  <a:pt x="0" y="0"/>
                </a:moveTo>
                <a:lnTo>
                  <a:pt x="3858988" y="0"/>
                </a:lnTo>
                <a:lnTo>
                  <a:pt x="3858988" y="6172200"/>
                </a:lnTo>
                <a:lnTo>
                  <a:pt x="0" y="61722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5716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1AF4D69-99F6-4467-BDCD-4864394CE5A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5802" y="1789254"/>
            <a:ext cx="11506199" cy="2888537"/>
          </a:xfrm>
          <a:custGeom>
            <a:avLst/>
            <a:gdLst>
              <a:gd name="connsiteX0" fmla="*/ 0 w 11506199"/>
              <a:gd name="connsiteY0" fmla="*/ 0 h 2888537"/>
              <a:gd name="connsiteX1" fmla="*/ 11506199 w 11506199"/>
              <a:gd name="connsiteY1" fmla="*/ 0 h 2888537"/>
              <a:gd name="connsiteX2" fmla="*/ 11506199 w 11506199"/>
              <a:gd name="connsiteY2" fmla="*/ 2888537 h 2888537"/>
              <a:gd name="connsiteX3" fmla="*/ 0 w 11506199"/>
              <a:gd name="connsiteY3" fmla="*/ 2888537 h 288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06199" h="2888537">
                <a:moveTo>
                  <a:pt x="0" y="0"/>
                </a:moveTo>
                <a:lnTo>
                  <a:pt x="11506199" y="0"/>
                </a:lnTo>
                <a:lnTo>
                  <a:pt x="11506199" y="2888537"/>
                </a:lnTo>
                <a:lnTo>
                  <a:pt x="0" y="28885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70557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1AE549F-EC4A-4EA8-A652-62B53411C9B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85800" y="3467100"/>
            <a:ext cx="7243997" cy="2705100"/>
          </a:xfrm>
          <a:custGeom>
            <a:avLst/>
            <a:gdLst>
              <a:gd name="connsiteX0" fmla="*/ 0 w 7243997"/>
              <a:gd name="connsiteY0" fmla="*/ 0 h 2705100"/>
              <a:gd name="connsiteX1" fmla="*/ 7243997 w 7243997"/>
              <a:gd name="connsiteY1" fmla="*/ 0 h 2705100"/>
              <a:gd name="connsiteX2" fmla="*/ 7243997 w 7243997"/>
              <a:gd name="connsiteY2" fmla="*/ 2705100 h 2705100"/>
              <a:gd name="connsiteX3" fmla="*/ 0 w 7243997"/>
              <a:gd name="connsiteY3" fmla="*/ 2705100 h 270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3997" h="2705100">
                <a:moveTo>
                  <a:pt x="0" y="0"/>
                </a:moveTo>
                <a:lnTo>
                  <a:pt x="7243997" y="0"/>
                </a:lnTo>
                <a:lnTo>
                  <a:pt x="7243997" y="2705100"/>
                </a:lnTo>
                <a:lnTo>
                  <a:pt x="0" y="2705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59D3F52-1DCE-41AC-A54C-4F37ABD818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5800" y="685800"/>
            <a:ext cx="2651760" cy="2651760"/>
          </a:xfrm>
          <a:custGeom>
            <a:avLst/>
            <a:gdLst>
              <a:gd name="connsiteX0" fmla="*/ 0 w 2651760"/>
              <a:gd name="connsiteY0" fmla="*/ 0 h 2651760"/>
              <a:gd name="connsiteX1" fmla="*/ 2651760 w 2651760"/>
              <a:gd name="connsiteY1" fmla="*/ 0 h 2651760"/>
              <a:gd name="connsiteX2" fmla="*/ 2651760 w 2651760"/>
              <a:gd name="connsiteY2" fmla="*/ 2651760 h 2651760"/>
              <a:gd name="connsiteX3" fmla="*/ 0 w 2651760"/>
              <a:gd name="connsiteY3" fmla="*/ 2651760 h 265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1760" h="2651760">
                <a:moveTo>
                  <a:pt x="0" y="0"/>
                </a:moveTo>
                <a:lnTo>
                  <a:pt x="2651760" y="0"/>
                </a:lnTo>
                <a:lnTo>
                  <a:pt x="2651760" y="2651760"/>
                </a:lnTo>
                <a:lnTo>
                  <a:pt x="0" y="26517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90120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6035360-BF45-40E9-A6EA-F45FE91E5D0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305800" y="3108960"/>
            <a:ext cx="3886200" cy="3749040"/>
          </a:xfrm>
          <a:custGeom>
            <a:avLst/>
            <a:gdLst>
              <a:gd name="connsiteX0" fmla="*/ 0 w 7243997"/>
              <a:gd name="connsiteY0" fmla="*/ 0 h 2705100"/>
              <a:gd name="connsiteX1" fmla="*/ 7243997 w 7243997"/>
              <a:gd name="connsiteY1" fmla="*/ 0 h 2705100"/>
              <a:gd name="connsiteX2" fmla="*/ 7243997 w 7243997"/>
              <a:gd name="connsiteY2" fmla="*/ 2705100 h 2705100"/>
              <a:gd name="connsiteX3" fmla="*/ 0 w 7243997"/>
              <a:gd name="connsiteY3" fmla="*/ 2705100 h 270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3997" h="2705100">
                <a:moveTo>
                  <a:pt x="0" y="0"/>
                </a:moveTo>
                <a:lnTo>
                  <a:pt x="7243997" y="0"/>
                </a:lnTo>
                <a:lnTo>
                  <a:pt x="7243997" y="2705100"/>
                </a:lnTo>
                <a:lnTo>
                  <a:pt x="0" y="2705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9C99BEDE-C9B2-4C03-88C8-0FD16CB5DB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05298" y="3108960"/>
            <a:ext cx="3886199" cy="3749040"/>
          </a:xfrm>
          <a:custGeom>
            <a:avLst/>
            <a:gdLst>
              <a:gd name="connsiteX0" fmla="*/ 0 w 2651760"/>
              <a:gd name="connsiteY0" fmla="*/ 0 h 2651760"/>
              <a:gd name="connsiteX1" fmla="*/ 2651760 w 2651760"/>
              <a:gd name="connsiteY1" fmla="*/ 0 h 2651760"/>
              <a:gd name="connsiteX2" fmla="*/ 2651760 w 2651760"/>
              <a:gd name="connsiteY2" fmla="*/ 2651760 h 2651760"/>
              <a:gd name="connsiteX3" fmla="*/ 0 w 2651760"/>
              <a:gd name="connsiteY3" fmla="*/ 2651760 h 265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1760" h="2651760">
                <a:moveTo>
                  <a:pt x="0" y="0"/>
                </a:moveTo>
                <a:lnTo>
                  <a:pt x="2651760" y="0"/>
                </a:lnTo>
                <a:lnTo>
                  <a:pt x="2651760" y="2651760"/>
                </a:lnTo>
                <a:lnTo>
                  <a:pt x="0" y="26517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36687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F4827DD-BB80-4B2E-A801-AC41505A90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91450" y="3491412"/>
            <a:ext cx="4400550" cy="3366588"/>
          </a:xfrm>
          <a:custGeom>
            <a:avLst/>
            <a:gdLst>
              <a:gd name="connsiteX0" fmla="*/ 0 w 4400550"/>
              <a:gd name="connsiteY0" fmla="*/ 0 h 3337560"/>
              <a:gd name="connsiteX1" fmla="*/ 4400550 w 4400550"/>
              <a:gd name="connsiteY1" fmla="*/ 0 h 3337560"/>
              <a:gd name="connsiteX2" fmla="*/ 4400550 w 4400550"/>
              <a:gd name="connsiteY2" fmla="*/ 3337560 h 3337560"/>
              <a:gd name="connsiteX3" fmla="*/ 0 w 4400550"/>
              <a:gd name="connsiteY3" fmla="*/ 3337560 h 333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0550" h="3337560">
                <a:moveTo>
                  <a:pt x="0" y="0"/>
                </a:moveTo>
                <a:lnTo>
                  <a:pt x="4400550" y="0"/>
                </a:lnTo>
                <a:lnTo>
                  <a:pt x="4400550" y="3337560"/>
                </a:lnTo>
                <a:lnTo>
                  <a:pt x="0" y="33375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B48ADDD-6AD9-4779-8929-15723DC10B8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400550" cy="3352074"/>
          </a:xfrm>
          <a:custGeom>
            <a:avLst/>
            <a:gdLst>
              <a:gd name="connsiteX0" fmla="*/ 0 w 4400550"/>
              <a:gd name="connsiteY0" fmla="*/ 0 h 3337560"/>
              <a:gd name="connsiteX1" fmla="*/ 4400550 w 4400550"/>
              <a:gd name="connsiteY1" fmla="*/ 0 h 3337560"/>
              <a:gd name="connsiteX2" fmla="*/ 4400550 w 4400550"/>
              <a:gd name="connsiteY2" fmla="*/ 3337560 h 3337560"/>
              <a:gd name="connsiteX3" fmla="*/ 0 w 4400550"/>
              <a:gd name="connsiteY3" fmla="*/ 3337560 h 333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0550" h="3337560">
                <a:moveTo>
                  <a:pt x="0" y="0"/>
                </a:moveTo>
                <a:lnTo>
                  <a:pt x="4400550" y="0"/>
                </a:lnTo>
                <a:lnTo>
                  <a:pt x="4400550" y="3337560"/>
                </a:lnTo>
                <a:lnTo>
                  <a:pt x="0" y="33375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86EBACB-0A0E-4C77-B892-E62AFA44576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3491412"/>
            <a:ext cx="7632699" cy="3366588"/>
          </a:xfrm>
          <a:custGeom>
            <a:avLst/>
            <a:gdLst>
              <a:gd name="connsiteX0" fmla="*/ 0 w 7594599"/>
              <a:gd name="connsiteY0" fmla="*/ 0 h 3337560"/>
              <a:gd name="connsiteX1" fmla="*/ 7594599 w 7594599"/>
              <a:gd name="connsiteY1" fmla="*/ 0 h 3337560"/>
              <a:gd name="connsiteX2" fmla="*/ 7594599 w 7594599"/>
              <a:gd name="connsiteY2" fmla="*/ 3337560 h 3337560"/>
              <a:gd name="connsiteX3" fmla="*/ 0 w 7594599"/>
              <a:gd name="connsiteY3" fmla="*/ 3337560 h 333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94599" h="3337560">
                <a:moveTo>
                  <a:pt x="0" y="0"/>
                </a:moveTo>
                <a:lnTo>
                  <a:pt x="7594599" y="0"/>
                </a:lnTo>
                <a:lnTo>
                  <a:pt x="7594599" y="3337560"/>
                </a:lnTo>
                <a:lnTo>
                  <a:pt x="0" y="33375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164397D-3FFE-44AF-8C14-1A90E3B5A34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59302" y="0"/>
            <a:ext cx="7632698" cy="3352074"/>
          </a:xfrm>
          <a:custGeom>
            <a:avLst/>
            <a:gdLst>
              <a:gd name="connsiteX0" fmla="*/ 0 w 7594599"/>
              <a:gd name="connsiteY0" fmla="*/ 0 h 3337560"/>
              <a:gd name="connsiteX1" fmla="*/ 7594599 w 7594599"/>
              <a:gd name="connsiteY1" fmla="*/ 0 h 3337560"/>
              <a:gd name="connsiteX2" fmla="*/ 7594599 w 7594599"/>
              <a:gd name="connsiteY2" fmla="*/ 3337560 h 3337560"/>
              <a:gd name="connsiteX3" fmla="*/ 0 w 7594599"/>
              <a:gd name="connsiteY3" fmla="*/ 3337560 h 333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94599" h="3337560">
                <a:moveTo>
                  <a:pt x="0" y="0"/>
                </a:moveTo>
                <a:lnTo>
                  <a:pt x="7594599" y="0"/>
                </a:lnTo>
                <a:lnTo>
                  <a:pt x="7594599" y="3337560"/>
                </a:lnTo>
                <a:lnTo>
                  <a:pt x="0" y="33375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83149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2A243FB-120B-46A8-B89A-67F858F15DF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5999" y="2072640"/>
            <a:ext cx="2590800" cy="1947756"/>
          </a:xfrm>
          <a:custGeom>
            <a:avLst/>
            <a:gdLst>
              <a:gd name="connsiteX0" fmla="*/ 0 w 2590800"/>
              <a:gd name="connsiteY0" fmla="*/ 0 h 1947756"/>
              <a:gd name="connsiteX1" fmla="*/ 2590800 w 2590800"/>
              <a:gd name="connsiteY1" fmla="*/ 0 h 1947756"/>
              <a:gd name="connsiteX2" fmla="*/ 2590800 w 2590800"/>
              <a:gd name="connsiteY2" fmla="*/ 1947756 h 1947756"/>
              <a:gd name="connsiteX3" fmla="*/ 0 w 2590800"/>
              <a:gd name="connsiteY3" fmla="*/ 1947756 h 194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947756">
                <a:moveTo>
                  <a:pt x="0" y="0"/>
                </a:moveTo>
                <a:lnTo>
                  <a:pt x="2590800" y="0"/>
                </a:lnTo>
                <a:lnTo>
                  <a:pt x="2590800" y="1947756"/>
                </a:lnTo>
                <a:lnTo>
                  <a:pt x="0" y="19477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3DC5F42-3352-4EFD-9E3F-E11FD7ACF7E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999" y="0"/>
            <a:ext cx="2590800" cy="1947756"/>
          </a:xfrm>
          <a:custGeom>
            <a:avLst/>
            <a:gdLst>
              <a:gd name="connsiteX0" fmla="*/ 0 w 2590800"/>
              <a:gd name="connsiteY0" fmla="*/ 0 h 1947756"/>
              <a:gd name="connsiteX1" fmla="*/ 2590800 w 2590800"/>
              <a:gd name="connsiteY1" fmla="*/ 0 h 1947756"/>
              <a:gd name="connsiteX2" fmla="*/ 2590800 w 2590800"/>
              <a:gd name="connsiteY2" fmla="*/ 1947756 h 1947756"/>
              <a:gd name="connsiteX3" fmla="*/ 0 w 2590800"/>
              <a:gd name="connsiteY3" fmla="*/ 1947756 h 194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947756">
                <a:moveTo>
                  <a:pt x="0" y="0"/>
                </a:moveTo>
                <a:lnTo>
                  <a:pt x="2590800" y="0"/>
                </a:lnTo>
                <a:lnTo>
                  <a:pt x="2590800" y="1947756"/>
                </a:lnTo>
                <a:lnTo>
                  <a:pt x="0" y="19477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72ACF34-8CBC-4A32-A1AB-A9462FB620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371850" y="700189"/>
            <a:ext cx="2590800" cy="2012531"/>
          </a:xfrm>
          <a:custGeom>
            <a:avLst/>
            <a:gdLst>
              <a:gd name="connsiteX0" fmla="*/ 0 w 2590800"/>
              <a:gd name="connsiteY0" fmla="*/ 0 h 2012531"/>
              <a:gd name="connsiteX1" fmla="*/ 2590800 w 2590800"/>
              <a:gd name="connsiteY1" fmla="*/ 0 h 2012531"/>
              <a:gd name="connsiteX2" fmla="*/ 2590800 w 2590800"/>
              <a:gd name="connsiteY2" fmla="*/ 2012531 h 2012531"/>
              <a:gd name="connsiteX3" fmla="*/ 0 w 2590800"/>
              <a:gd name="connsiteY3" fmla="*/ 2012531 h 2012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2012531">
                <a:moveTo>
                  <a:pt x="0" y="0"/>
                </a:moveTo>
                <a:lnTo>
                  <a:pt x="2590800" y="0"/>
                </a:lnTo>
                <a:lnTo>
                  <a:pt x="2590800" y="2012531"/>
                </a:lnTo>
                <a:lnTo>
                  <a:pt x="0" y="20125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EB5BC6-8CF7-4C98-A05E-9550BF5C529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71850" y="2837604"/>
            <a:ext cx="2590800" cy="1947756"/>
          </a:xfrm>
          <a:custGeom>
            <a:avLst/>
            <a:gdLst>
              <a:gd name="connsiteX0" fmla="*/ 0 w 2590800"/>
              <a:gd name="connsiteY0" fmla="*/ 0 h 1947756"/>
              <a:gd name="connsiteX1" fmla="*/ 2590800 w 2590800"/>
              <a:gd name="connsiteY1" fmla="*/ 0 h 1947756"/>
              <a:gd name="connsiteX2" fmla="*/ 2590800 w 2590800"/>
              <a:gd name="connsiteY2" fmla="*/ 1947756 h 1947756"/>
              <a:gd name="connsiteX3" fmla="*/ 0 w 2590800"/>
              <a:gd name="connsiteY3" fmla="*/ 1947756 h 194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947756">
                <a:moveTo>
                  <a:pt x="0" y="0"/>
                </a:moveTo>
                <a:lnTo>
                  <a:pt x="2590800" y="0"/>
                </a:lnTo>
                <a:lnTo>
                  <a:pt x="2590800" y="1947756"/>
                </a:lnTo>
                <a:lnTo>
                  <a:pt x="0" y="19477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1431599-29C3-48A9-BE89-E3C49E1253C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71850" y="4910244"/>
            <a:ext cx="2590800" cy="1947756"/>
          </a:xfrm>
          <a:custGeom>
            <a:avLst/>
            <a:gdLst>
              <a:gd name="connsiteX0" fmla="*/ 0 w 2590800"/>
              <a:gd name="connsiteY0" fmla="*/ 0 h 1947756"/>
              <a:gd name="connsiteX1" fmla="*/ 2590800 w 2590800"/>
              <a:gd name="connsiteY1" fmla="*/ 0 h 1947756"/>
              <a:gd name="connsiteX2" fmla="*/ 2590800 w 2590800"/>
              <a:gd name="connsiteY2" fmla="*/ 1947756 h 1947756"/>
              <a:gd name="connsiteX3" fmla="*/ 0 w 2590800"/>
              <a:gd name="connsiteY3" fmla="*/ 1947756 h 194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947756">
                <a:moveTo>
                  <a:pt x="0" y="0"/>
                </a:moveTo>
                <a:lnTo>
                  <a:pt x="2590800" y="0"/>
                </a:lnTo>
                <a:lnTo>
                  <a:pt x="2590800" y="1947756"/>
                </a:lnTo>
                <a:lnTo>
                  <a:pt x="0" y="19477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4803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5" grpId="0" animBg="1"/>
      <p:bldP spid="14" grpId="0" animBg="1"/>
      <p:bldP spid="13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96FBDA1-6211-4B43-9854-02820AC3A57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7700" y="685800"/>
            <a:ext cx="10896600" cy="2743200"/>
          </a:xfrm>
          <a:custGeom>
            <a:avLst/>
            <a:gdLst>
              <a:gd name="connsiteX0" fmla="*/ 0 w 10896600"/>
              <a:gd name="connsiteY0" fmla="*/ 0 h 2743200"/>
              <a:gd name="connsiteX1" fmla="*/ 10896600 w 10896600"/>
              <a:gd name="connsiteY1" fmla="*/ 0 h 2743200"/>
              <a:gd name="connsiteX2" fmla="*/ 10896600 w 10896600"/>
              <a:gd name="connsiteY2" fmla="*/ 2743200 h 2743200"/>
              <a:gd name="connsiteX3" fmla="*/ 0 w 10896600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600" h="2743200">
                <a:moveTo>
                  <a:pt x="0" y="0"/>
                </a:moveTo>
                <a:lnTo>
                  <a:pt x="10896600" y="0"/>
                </a:lnTo>
                <a:lnTo>
                  <a:pt x="108966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9284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29A4263-524D-4467-800B-3491219A61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314701 w 12192000"/>
              <a:gd name="connsiteY0" fmla="*/ 4857750 h 6858000"/>
              <a:gd name="connsiteX1" fmla="*/ 8877300 w 12192000"/>
              <a:gd name="connsiteY1" fmla="*/ 4857750 h 6858000"/>
              <a:gd name="connsiteX2" fmla="*/ 8877300 w 12192000"/>
              <a:gd name="connsiteY2" fmla="*/ 6858000 h 6858000"/>
              <a:gd name="connsiteX3" fmla="*/ 3314701 w 12192000"/>
              <a:gd name="connsiteY3" fmla="*/ 6858000 h 6858000"/>
              <a:gd name="connsiteX4" fmla="*/ 915670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9156700 w 12192000"/>
              <a:gd name="connsiteY7" fmla="*/ 6858000 h 6858000"/>
              <a:gd name="connsiteX8" fmla="*/ 3314701 w 12192000"/>
              <a:gd name="connsiteY8" fmla="*/ 0 h 6858000"/>
              <a:gd name="connsiteX9" fmla="*/ 8877300 w 12192000"/>
              <a:gd name="connsiteY9" fmla="*/ 0 h 6858000"/>
              <a:gd name="connsiteX10" fmla="*/ 8877300 w 12192000"/>
              <a:gd name="connsiteY10" fmla="*/ 2000250 h 6858000"/>
              <a:gd name="connsiteX11" fmla="*/ 3314701 w 12192000"/>
              <a:gd name="connsiteY11" fmla="*/ 2000250 h 6858000"/>
              <a:gd name="connsiteX12" fmla="*/ 0 w 12192000"/>
              <a:gd name="connsiteY12" fmla="*/ 0 h 6858000"/>
              <a:gd name="connsiteX13" fmla="*/ 3035300 w 12192000"/>
              <a:gd name="connsiteY13" fmla="*/ 0 h 6858000"/>
              <a:gd name="connsiteX14" fmla="*/ 3035300 w 12192000"/>
              <a:gd name="connsiteY14" fmla="*/ 6858000 h 6858000"/>
              <a:gd name="connsiteX15" fmla="*/ 0 w 12192000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314701" y="4857750"/>
                </a:moveTo>
                <a:lnTo>
                  <a:pt x="8877300" y="4857750"/>
                </a:lnTo>
                <a:lnTo>
                  <a:pt x="8877300" y="6858000"/>
                </a:lnTo>
                <a:lnTo>
                  <a:pt x="3314701" y="6858000"/>
                </a:lnTo>
                <a:close/>
                <a:moveTo>
                  <a:pt x="915670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156700" y="6858000"/>
                </a:lnTo>
                <a:close/>
                <a:moveTo>
                  <a:pt x="3314701" y="0"/>
                </a:moveTo>
                <a:lnTo>
                  <a:pt x="8877300" y="0"/>
                </a:lnTo>
                <a:lnTo>
                  <a:pt x="8877300" y="2000250"/>
                </a:lnTo>
                <a:lnTo>
                  <a:pt x="3314701" y="2000250"/>
                </a:lnTo>
                <a:close/>
                <a:moveTo>
                  <a:pt x="0" y="0"/>
                </a:moveTo>
                <a:lnTo>
                  <a:pt x="3035300" y="0"/>
                </a:lnTo>
                <a:lnTo>
                  <a:pt x="30353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6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B903C1B-CCAC-42C1-8FD3-41F595A8D7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114288" y="685800"/>
            <a:ext cx="2715768" cy="2743200"/>
          </a:xfrm>
          <a:custGeom>
            <a:avLst/>
            <a:gdLst>
              <a:gd name="connsiteX0" fmla="*/ 0 w 2715768"/>
              <a:gd name="connsiteY0" fmla="*/ 0 h 2743200"/>
              <a:gd name="connsiteX1" fmla="*/ 2715768 w 2715768"/>
              <a:gd name="connsiteY1" fmla="*/ 0 h 2743200"/>
              <a:gd name="connsiteX2" fmla="*/ 2715768 w 2715768"/>
              <a:gd name="connsiteY2" fmla="*/ 2743200 h 2743200"/>
              <a:gd name="connsiteX3" fmla="*/ 0 w 2715768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768" h="2743200">
                <a:moveTo>
                  <a:pt x="0" y="0"/>
                </a:moveTo>
                <a:lnTo>
                  <a:pt x="2715768" y="0"/>
                </a:lnTo>
                <a:lnTo>
                  <a:pt x="2715768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D8C1447-780E-488E-A1EE-FE9B13815F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00044" y="3429000"/>
            <a:ext cx="2715768" cy="2743200"/>
          </a:xfrm>
          <a:custGeom>
            <a:avLst/>
            <a:gdLst>
              <a:gd name="connsiteX0" fmla="*/ 0 w 2715768"/>
              <a:gd name="connsiteY0" fmla="*/ 0 h 2743200"/>
              <a:gd name="connsiteX1" fmla="*/ 2715768 w 2715768"/>
              <a:gd name="connsiteY1" fmla="*/ 0 h 2743200"/>
              <a:gd name="connsiteX2" fmla="*/ 2715768 w 2715768"/>
              <a:gd name="connsiteY2" fmla="*/ 2743200 h 2743200"/>
              <a:gd name="connsiteX3" fmla="*/ 0 w 2715768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768" h="2743200">
                <a:moveTo>
                  <a:pt x="0" y="0"/>
                </a:moveTo>
                <a:lnTo>
                  <a:pt x="2715768" y="0"/>
                </a:lnTo>
                <a:lnTo>
                  <a:pt x="2715768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BAE7C3C-829E-4C7C-A766-B54A07F069A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828532" y="3429000"/>
            <a:ext cx="2715768" cy="2743200"/>
          </a:xfrm>
          <a:custGeom>
            <a:avLst/>
            <a:gdLst>
              <a:gd name="connsiteX0" fmla="*/ 0 w 2715768"/>
              <a:gd name="connsiteY0" fmla="*/ 0 h 2743200"/>
              <a:gd name="connsiteX1" fmla="*/ 2715768 w 2715768"/>
              <a:gd name="connsiteY1" fmla="*/ 0 h 2743200"/>
              <a:gd name="connsiteX2" fmla="*/ 2715768 w 2715768"/>
              <a:gd name="connsiteY2" fmla="*/ 2743200 h 2743200"/>
              <a:gd name="connsiteX3" fmla="*/ 0 w 2715768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768" h="2743200">
                <a:moveTo>
                  <a:pt x="0" y="0"/>
                </a:moveTo>
                <a:lnTo>
                  <a:pt x="2715768" y="0"/>
                </a:lnTo>
                <a:lnTo>
                  <a:pt x="2715768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F54ACA9-28ED-47E6-83E5-485D5D4BB33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" y="685800"/>
            <a:ext cx="2715768" cy="2743200"/>
          </a:xfrm>
          <a:custGeom>
            <a:avLst/>
            <a:gdLst>
              <a:gd name="connsiteX0" fmla="*/ 0 w 2715768"/>
              <a:gd name="connsiteY0" fmla="*/ 0 h 2743200"/>
              <a:gd name="connsiteX1" fmla="*/ 2715768 w 2715768"/>
              <a:gd name="connsiteY1" fmla="*/ 0 h 2743200"/>
              <a:gd name="connsiteX2" fmla="*/ 2715768 w 2715768"/>
              <a:gd name="connsiteY2" fmla="*/ 2743200 h 2743200"/>
              <a:gd name="connsiteX3" fmla="*/ 0 w 2715768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768" h="2743200">
                <a:moveTo>
                  <a:pt x="0" y="0"/>
                </a:moveTo>
                <a:lnTo>
                  <a:pt x="2715768" y="0"/>
                </a:lnTo>
                <a:lnTo>
                  <a:pt x="2715768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65248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53CB73F-D0BF-43DE-AEA1-F9DB0C8CD4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685800"/>
            <a:ext cx="5448300" cy="5486400"/>
          </a:xfrm>
          <a:custGeom>
            <a:avLst/>
            <a:gdLst>
              <a:gd name="connsiteX0" fmla="*/ 0 w 5448300"/>
              <a:gd name="connsiteY0" fmla="*/ 0 h 5486400"/>
              <a:gd name="connsiteX1" fmla="*/ 5448300 w 5448300"/>
              <a:gd name="connsiteY1" fmla="*/ 0 h 5486400"/>
              <a:gd name="connsiteX2" fmla="*/ 5448300 w 5448300"/>
              <a:gd name="connsiteY2" fmla="*/ 5486400 h 5486400"/>
              <a:gd name="connsiteX3" fmla="*/ 0 w 5448300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8300" h="5486400">
                <a:moveTo>
                  <a:pt x="0" y="0"/>
                </a:moveTo>
                <a:lnTo>
                  <a:pt x="5448300" y="0"/>
                </a:lnTo>
                <a:lnTo>
                  <a:pt x="5448300" y="5486400"/>
                </a:lnTo>
                <a:lnTo>
                  <a:pt x="0" y="54864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8218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AAE6FEA-3EF3-4EDD-9AC6-655FAB9886BB}"/>
              </a:ext>
            </a:extLst>
          </p:cNvPr>
          <p:cNvSpPr/>
          <p:nvPr userDrawn="1"/>
        </p:nvSpPr>
        <p:spPr>
          <a:xfrm>
            <a:off x="6098032" y="0"/>
            <a:ext cx="3044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4DBF87-A121-435D-9AEA-328E69DF6C46}"/>
              </a:ext>
            </a:extLst>
          </p:cNvPr>
          <p:cNvSpPr/>
          <p:nvPr userDrawn="1"/>
        </p:nvSpPr>
        <p:spPr>
          <a:xfrm>
            <a:off x="0" y="0"/>
            <a:ext cx="3044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4ADDCA1-BB17-4689-B1D9-39FAEDBAAB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936099" y="762000"/>
            <a:ext cx="1466850" cy="1466850"/>
          </a:xfrm>
          <a:custGeom>
            <a:avLst/>
            <a:gdLst>
              <a:gd name="connsiteX0" fmla="*/ 733425 w 1466850"/>
              <a:gd name="connsiteY0" fmla="*/ 0 h 1466850"/>
              <a:gd name="connsiteX1" fmla="*/ 1466850 w 1466850"/>
              <a:gd name="connsiteY1" fmla="*/ 733425 h 1466850"/>
              <a:gd name="connsiteX2" fmla="*/ 733425 w 1466850"/>
              <a:gd name="connsiteY2" fmla="*/ 1466850 h 1466850"/>
              <a:gd name="connsiteX3" fmla="*/ 0 w 1466850"/>
              <a:gd name="connsiteY3" fmla="*/ 733425 h 1466850"/>
              <a:gd name="connsiteX4" fmla="*/ 733425 w 1466850"/>
              <a:gd name="connsiteY4" fmla="*/ 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6850" h="1466850">
                <a:moveTo>
                  <a:pt x="733425" y="0"/>
                </a:moveTo>
                <a:cubicBezTo>
                  <a:pt x="1138484" y="0"/>
                  <a:pt x="1466850" y="328366"/>
                  <a:pt x="1466850" y="733425"/>
                </a:cubicBezTo>
                <a:cubicBezTo>
                  <a:pt x="1466850" y="1138484"/>
                  <a:pt x="1138484" y="1466850"/>
                  <a:pt x="733425" y="1466850"/>
                </a:cubicBezTo>
                <a:cubicBezTo>
                  <a:pt x="328366" y="1466850"/>
                  <a:pt x="0" y="1138484"/>
                  <a:pt x="0" y="733425"/>
                </a:cubicBezTo>
                <a:cubicBezTo>
                  <a:pt x="0" y="328366"/>
                  <a:pt x="328366" y="0"/>
                  <a:pt x="73342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90500" dist="38100" dir="5400000" algn="t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1041021-51CF-4221-B053-8EE9C88EB4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887083" y="762000"/>
            <a:ext cx="1466850" cy="1466850"/>
          </a:xfrm>
          <a:custGeom>
            <a:avLst/>
            <a:gdLst>
              <a:gd name="connsiteX0" fmla="*/ 733425 w 1466850"/>
              <a:gd name="connsiteY0" fmla="*/ 0 h 1466850"/>
              <a:gd name="connsiteX1" fmla="*/ 1466850 w 1466850"/>
              <a:gd name="connsiteY1" fmla="*/ 733425 h 1466850"/>
              <a:gd name="connsiteX2" fmla="*/ 733425 w 1466850"/>
              <a:gd name="connsiteY2" fmla="*/ 1466850 h 1466850"/>
              <a:gd name="connsiteX3" fmla="*/ 0 w 1466850"/>
              <a:gd name="connsiteY3" fmla="*/ 733425 h 1466850"/>
              <a:gd name="connsiteX4" fmla="*/ 733425 w 1466850"/>
              <a:gd name="connsiteY4" fmla="*/ 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6850" h="1466850">
                <a:moveTo>
                  <a:pt x="733425" y="0"/>
                </a:moveTo>
                <a:cubicBezTo>
                  <a:pt x="1138484" y="0"/>
                  <a:pt x="1466850" y="328366"/>
                  <a:pt x="1466850" y="733425"/>
                </a:cubicBezTo>
                <a:cubicBezTo>
                  <a:pt x="1466850" y="1138484"/>
                  <a:pt x="1138484" y="1466850"/>
                  <a:pt x="733425" y="1466850"/>
                </a:cubicBezTo>
                <a:cubicBezTo>
                  <a:pt x="328366" y="1466850"/>
                  <a:pt x="0" y="1138484"/>
                  <a:pt x="0" y="733425"/>
                </a:cubicBezTo>
                <a:cubicBezTo>
                  <a:pt x="0" y="328366"/>
                  <a:pt x="328366" y="0"/>
                  <a:pt x="73342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90500" dist="38100" dir="5400000" algn="t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B8DAF44-227A-4A9D-B578-117B572F01D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38067" y="762000"/>
            <a:ext cx="1466850" cy="1466850"/>
          </a:xfrm>
          <a:custGeom>
            <a:avLst/>
            <a:gdLst>
              <a:gd name="connsiteX0" fmla="*/ 733425 w 1466850"/>
              <a:gd name="connsiteY0" fmla="*/ 0 h 1466850"/>
              <a:gd name="connsiteX1" fmla="*/ 1466850 w 1466850"/>
              <a:gd name="connsiteY1" fmla="*/ 733425 h 1466850"/>
              <a:gd name="connsiteX2" fmla="*/ 733425 w 1466850"/>
              <a:gd name="connsiteY2" fmla="*/ 1466850 h 1466850"/>
              <a:gd name="connsiteX3" fmla="*/ 0 w 1466850"/>
              <a:gd name="connsiteY3" fmla="*/ 733425 h 1466850"/>
              <a:gd name="connsiteX4" fmla="*/ 733425 w 1466850"/>
              <a:gd name="connsiteY4" fmla="*/ 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6850" h="1466850">
                <a:moveTo>
                  <a:pt x="733425" y="0"/>
                </a:moveTo>
                <a:cubicBezTo>
                  <a:pt x="1138484" y="0"/>
                  <a:pt x="1466850" y="328366"/>
                  <a:pt x="1466850" y="733425"/>
                </a:cubicBezTo>
                <a:cubicBezTo>
                  <a:pt x="1466850" y="1138484"/>
                  <a:pt x="1138484" y="1466850"/>
                  <a:pt x="733425" y="1466850"/>
                </a:cubicBezTo>
                <a:cubicBezTo>
                  <a:pt x="328366" y="1466850"/>
                  <a:pt x="0" y="1138484"/>
                  <a:pt x="0" y="733425"/>
                </a:cubicBezTo>
                <a:cubicBezTo>
                  <a:pt x="0" y="328366"/>
                  <a:pt x="328366" y="0"/>
                  <a:pt x="73342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90500" dist="38100" dir="5400000" algn="t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832FA70-2FD9-4B05-961D-A54E3E25606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9051" y="762000"/>
            <a:ext cx="1466850" cy="1466850"/>
          </a:xfrm>
          <a:custGeom>
            <a:avLst/>
            <a:gdLst>
              <a:gd name="connsiteX0" fmla="*/ 733425 w 1466850"/>
              <a:gd name="connsiteY0" fmla="*/ 0 h 1466850"/>
              <a:gd name="connsiteX1" fmla="*/ 1466850 w 1466850"/>
              <a:gd name="connsiteY1" fmla="*/ 733425 h 1466850"/>
              <a:gd name="connsiteX2" fmla="*/ 733425 w 1466850"/>
              <a:gd name="connsiteY2" fmla="*/ 1466850 h 1466850"/>
              <a:gd name="connsiteX3" fmla="*/ 0 w 1466850"/>
              <a:gd name="connsiteY3" fmla="*/ 733425 h 1466850"/>
              <a:gd name="connsiteX4" fmla="*/ 733425 w 1466850"/>
              <a:gd name="connsiteY4" fmla="*/ 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6850" h="1466850">
                <a:moveTo>
                  <a:pt x="733425" y="0"/>
                </a:moveTo>
                <a:cubicBezTo>
                  <a:pt x="1138484" y="0"/>
                  <a:pt x="1466850" y="328366"/>
                  <a:pt x="1466850" y="733425"/>
                </a:cubicBezTo>
                <a:cubicBezTo>
                  <a:pt x="1466850" y="1138484"/>
                  <a:pt x="1138484" y="1466850"/>
                  <a:pt x="733425" y="1466850"/>
                </a:cubicBezTo>
                <a:cubicBezTo>
                  <a:pt x="328366" y="1466850"/>
                  <a:pt x="0" y="1138484"/>
                  <a:pt x="0" y="733425"/>
                </a:cubicBezTo>
                <a:cubicBezTo>
                  <a:pt x="0" y="328366"/>
                  <a:pt x="328366" y="0"/>
                  <a:pt x="73342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90500" dist="38100" dir="5400000" algn="t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65539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1784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47811C2-7AA4-4B2B-887E-491E2A799CB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7700" y="4210050"/>
            <a:ext cx="1947672" cy="1943100"/>
          </a:xfrm>
          <a:custGeom>
            <a:avLst/>
            <a:gdLst>
              <a:gd name="connsiteX0" fmla="*/ 0 w 1947672"/>
              <a:gd name="connsiteY0" fmla="*/ 0 h 1943100"/>
              <a:gd name="connsiteX1" fmla="*/ 1947672 w 1947672"/>
              <a:gd name="connsiteY1" fmla="*/ 0 h 1943100"/>
              <a:gd name="connsiteX2" fmla="*/ 1947672 w 1947672"/>
              <a:gd name="connsiteY2" fmla="*/ 1943100 h 1943100"/>
              <a:gd name="connsiteX3" fmla="*/ 0 w 1947672"/>
              <a:gd name="connsiteY3" fmla="*/ 19431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7672" h="1943100">
                <a:moveTo>
                  <a:pt x="0" y="0"/>
                </a:moveTo>
                <a:lnTo>
                  <a:pt x="1947672" y="0"/>
                </a:lnTo>
                <a:lnTo>
                  <a:pt x="1947672" y="1943100"/>
                </a:lnTo>
                <a:lnTo>
                  <a:pt x="0" y="1943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317500" dist="76200" dir="2700000" algn="tl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F3A0689-BE4A-4027-BF2E-858F0C20DDB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700" y="2060121"/>
            <a:ext cx="1947672" cy="1943100"/>
          </a:xfrm>
          <a:custGeom>
            <a:avLst/>
            <a:gdLst>
              <a:gd name="connsiteX0" fmla="*/ 0 w 1947672"/>
              <a:gd name="connsiteY0" fmla="*/ 0 h 1943100"/>
              <a:gd name="connsiteX1" fmla="*/ 1947672 w 1947672"/>
              <a:gd name="connsiteY1" fmla="*/ 0 h 1943100"/>
              <a:gd name="connsiteX2" fmla="*/ 1947672 w 1947672"/>
              <a:gd name="connsiteY2" fmla="*/ 1943100 h 1943100"/>
              <a:gd name="connsiteX3" fmla="*/ 0 w 1947672"/>
              <a:gd name="connsiteY3" fmla="*/ 19431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7672" h="1943100">
                <a:moveTo>
                  <a:pt x="0" y="0"/>
                </a:moveTo>
                <a:lnTo>
                  <a:pt x="1947672" y="0"/>
                </a:lnTo>
                <a:lnTo>
                  <a:pt x="1947672" y="1943100"/>
                </a:lnTo>
                <a:lnTo>
                  <a:pt x="0" y="1943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317500" dist="76200" dir="2700000" algn="tl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808D43A-2570-43E5-8329-A16258576EA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10300" y="4210050"/>
            <a:ext cx="1947672" cy="1943100"/>
          </a:xfrm>
          <a:custGeom>
            <a:avLst/>
            <a:gdLst>
              <a:gd name="connsiteX0" fmla="*/ 0 w 1947672"/>
              <a:gd name="connsiteY0" fmla="*/ 0 h 1943100"/>
              <a:gd name="connsiteX1" fmla="*/ 1947672 w 1947672"/>
              <a:gd name="connsiteY1" fmla="*/ 0 h 1943100"/>
              <a:gd name="connsiteX2" fmla="*/ 1947672 w 1947672"/>
              <a:gd name="connsiteY2" fmla="*/ 1943100 h 1943100"/>
              <a:gd name="connsiteX3" fmla="*/ 0 w 1947672"/>
              <a:gd name="connsiteY3" fmla="*/ 19431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7672" h="1943100">
                <a:moveTo>
                  <a:pt x="0" y="0"/>
                </a:moveTo>
                <a:lnTo>
                  <a:pt x="1947672" y="0"/>
                </a:lnTo>
                <a:lnTo>
                  <a:pt x="1947672" y="1943100"/>
                </a:lnTo>
                <a:lnTo>
                  <a:pt x="0" y="1943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317500" dist="76200" dir="2700000" algn="tl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1D7A50B-0F89-4C07-A0B2-E4CD2205AD3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10300" y="2060121"/>
            <a:ext cx="1947672" cy="1943100"/>
          </a:xfrm>
          <a:custGeom>
            <a:avLst/>
            <a:gdLst>
              <a:gd name="connsiteX0" fmla="*/ 0 w 1947672"/>
              <a:gd name="connsiteY0" fmla="*/ 0 h 1943100"/>
              <a:gd name="connsiteX1" fmla="*/ 1947672 w 1947672"/>
              <a:gd name="connsiteY1" fmla="*/ 0 h 1943100"/>
              <a:gd name="connsiteX2" fmla="*/ 1947672 w 1947672"/>
              <a:gd name="connsiteY2" fmla="*/ 1943100 h 1943100"/>
              <a:gd name="connsiteX3" fmla="*/ 0 w 1947672"/>
              <a:gd name="connsiteY3" fmla="*/ 19431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7672" h="1943100">
                <a:moveTo>
                  <a:pt x="0" y="0"/>
                </a:moveTo>
                <a:lnTo>
                  <a:pt x="1947672" y="0"/>
                </a:lnTo>
                <a:lnTo>
                  <a:pt x="1947672" y="1943100"/>
                </a:lnTo>
                <a:lnTo>
                  <a:pt x="0" y="1943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317500" dist="76200" dir="2700000" algn="tl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76220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F599805-881C-4D6F-A7EB-D86286E91A5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685800"/>
            <a:ext cx="10896600" cy="3405946"/>
          </a:xfrm>
          <a:custGeom>
            <a:avLst/>
            <a:gdLst>
              <a:gd name="connsiteX0" fmla="*/ 0 w 10896600"/>
              <a:gd name="connsiteY0" fmla="*/ 0 h 3405946"/>
              <a:gd name="connsiteX1" fmla="*/ 10896600 w 10896600"/>
              <a:gd name="connsiteY1" fmla="*/ 0 h 3405946"/>
              <a:gd name="connsiteX2" fmla="*/ 10896600 w 10896600"/>
              <a:gd name="connsiteY2" fmla="*/ 3405946 h 3405946"/>
              <a:gd name="connsiteX3" fmla="*/ 0 w 10896600"/>
              <a:gd name="connsiteY3" fmla="*/ 3405946 h 340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600" h="3405946">
                <a:moveTo>
                  <a:pt x="0" y="0"/>
                </a:moveTo>
                <a:lnTo>
                  <a:pt x="10896600" y="0"/>
                </a:lnTo>
                <a:lnTo>
                  <a:pt x="10896600" y="3405946"/>
                </a:lnTo>
                <a:lnTo>
                  <a:pt x="0" y="34059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44285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0E91500-5D43-4F3A-8350-F257B4E7DAC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37762" y="685801"/>
            <a:ext cx="3188811" cy="2381243"/>
          </a:xfrm>
          <a:custGeom>
            <a:avLst/>
            <a:gdLst>
              <a:gd name="connsiteX0" fmla="*/ 0 w 3188811"/>
              <a:gd name="connsiteY0" fmla="*/ 0 h 2381243"/>
              <a:gd name="connsiteX1" fmla="*/ 3188811 w 3188811"/>
              <a:gd name="connsiteY1" fmla="*/ 0 h 2381243"/>
              <a:gd name="connsiteX2" fmla="*/ 3188811 w 3188811"/>
              <a:gd name="connsiteY2" fmla="*/ 2381243 h 2381243"/>
              <a:gd name="connsiteX3" fmla="*/ 0 w 3188811"/>
              <a:gd name="connsiteY3" fmla="*/ 2381243 h 238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8811" h="2381243">
                <a:moveTo>
                  <a:pt x="0" y="0"/>
                </a:moveTo>
                <a:lnTo>
                  <a:pt x="3188811" y="0"/>
                </a:lnTo>
                <a:lnTo>
                  <a:pt x="3188811" y="2381243"/>
                </a:lnTo>
                <a:lnTo>
                  <a:pt x="0" y="23812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55543B1-CA96-4274-903A-823D9BBCA49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01593" y="685801"/>
            <a:ext cx="3188811" cy="2381243"/>
          </a:xfrm>
          <a:custGeom>
            <a:avLst/>
            <a:gdLst>
              <a:gd name="connsiteX0" fmla="*/ 0 w 3188811"/>
              <a:gd name="connsiteY0" fmla="*/ 0 h 2381243"/>
              <a:gd name="connsiteX1" fmla="*/ 3188811 w 3188811"/>
              <a:gd name="connsiteY1" fmla="*/ 0 h 2381243"/>
              <a:gd name="connsiteX2" fmla="*/ 3188811 w 3188811"/>
              <a:gd name="connsiteY2" fmla="*/ 2381243 h 2381243"/>
              <a:gd name="connsiteX3" fmla="*/ 0 w 3188811"/>
              <a:gd name="connsiteY3" fmla="*/ 2381243 h 238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8811" h="2381243">
                <a:moveTo>
                  <a:pt x="0" y="0"/>
                </a:moveTo>
                <a:lnTo>
                  <a:pt x="3188811" y="0"/>
                </a:lnTo>
                <a:lnTo>
                  <a:pt x="3188811" y="2381243"/>
                </a:lnTo>
                <a:lnTo>
                  <a:pt x="0" y="23812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38924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0E91500-5D43-4F3A-8350-F257B4E7DAC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37762" y="685801"/>
            <a:ext cx="3188811" cy="2381243"/>
          </a:xfrm>
          <a:custGeom>
            <a:avLst/>
            <a:gdLst>
              <a:gd name="connsiteX0" fmla="*/ 0 w 3188811"/>
              <a:gd name="connsiteY0" fmla="*/ 0 h 2381243"/>
              <a:gd name="connsiteX1" fmla="*/ 3188811 w 3188811"/>
              <a:gd name="connsiteY1" fmla="*/ 0 h 2381243"/>
              <a:gd name="connsiteX2" fmla="*/ 3188811 w 3188811"/>
              <a:gd name="connsiteY2" fmla="*/ 2381243 h 2381243"/>
              <a:gd name="connsiteX3" fmla="*/ 0 w 3188811"/>
              <a:gd name="connsiteY3" fmla="*/ 2381243 h 238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8811" h="2381243">
                <a:moveTo>
                  <a:pt x="0" y="0"/>
                </a:moveTo>
                <a:lnTo>
                  <a:pt x="3188811" y="0"/>
                </a:lnTo>
                <a:lnTo>
                  <a:pt x="3188811" y="2381243"/>
                </a:lnTo>
                <a:lnTo>
                  <a:pt x="0" y="23812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55543B1-CA96-4274-903A-823D9BBCA49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01593" y="685801"/>
            <a:ext cx="3188811" cy="2381243"/>
          </a:xfrm>
          <a:custGeom>
            <a:avLst/>
            <a:gdLst>
              <a:gd name="connsiteX0" fmla="*/ 0 w 3188811"/>
              <a:gd name="connsiteY0" fmla="*/ 0 h 2381243"/>
              <a:gd name="connsiteX1" fmla="*/ 3188811 w 3188811"/>
              <a:gd name="connsiteY1" fmla="*/ 0 h 2381243"/>
              <a:gd name="connsiteX2" fmla="*/ 3188811 w 3188811"/>
              <a:gd name="connsiteY2" fmla="*/ 2381243 h 2381243"/>
              <a:gd name="connsiteX3" fmla="*/ 0 w 3188811"/>
              <a:gd name="connsiteY3" fmla="*/ 2381243 h 238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8811" h="2381243">
                <a:moveTo>
                  <a:pt x="0" y="0"/>
                </a:moveTo>
                <a:lnTo>
                  <a:pt x="3188811" y="0"/>
                </a:lnTo>
                <a:lnTo>
                  <a:pt x="3188811" y="2381243"/>
                </a:lnTo>
                <a:lnTo>
                  <a:pt x="0" y="23812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2152D36-06C1-419E-9D67-A95F6DEF73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5427" y="685801"/>
            <a:ext cx="3188811" cy="2381243"/>
          </a:xfrm>
          <a:custGeom>
            <a:avLst/>
            <a:gdLst>
              <a:gd name="connsiteX0" fmla="*/ 0 w 3188811"/>
              <a:gd name="connsiteY0" fmla="*/ 0 h 2381243"/>
              <a:gd name="connsiteX1" fmla="*/ 3188811 w 3188811"/>
              <a:gd name="connsiteY1" fmla="*/ 0 h 2381243"/>
              <a:gd name="connsiteX2" fmla="*/ 3188811 w 3188811"/>
              <a:gd name="connsiteY2" fmla="*/ 2381243 h 2381243"/>
              <a:gd name="connsiteX3" fmla="*/ 0 w 3188811"/>
              <a:gd name="connsiteY3" fmla="*/ 2381243 h 238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8811" h="2381243">
                <a:moveTo>
                  <a:pt x="0" y="0"/>
                </a:moveTo>
                <a:lnTo>
                  <a:pt x="3188811" y="0"/>
                </a:lnTo>
                <a:lnTo>
                  <a:pt x="3188811" y="2381243"/>
                </a:lnTo>
                <a:lnTo>
                  <a:pt x="0" y="23812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12101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55543B1-CA96-4274-903A-823D9BBCA49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01593" y="685801"/>
            <a:ext cx="3188811" cy="2381243"/>
          </a:xfrm>
          <a:custGeom>
            <a:avLst/>
            <a:gdLst>
              <a:gd name="connsiteX0" fmla="*/ 0 w 3188811"/>
              <a:gd name="connsiteY0" fmla="*/ 0 h 2381243"/>
              <a:gd name="connsiteX1" fmla="*/ 3188811 w 3188811"/>
              <a:gd name="connsiteY1" fmla="*/ 0 h 2381243"/>
              <a:gd name="connsiteX2" fmla="*/ 3188811 w 3188811"/>
              <a:gd name="connsiteY2" fmla="*/ 2381243 h 2381243"/>
              <a:gd name="connsiteX3" fmla="*/ 0 w 3188811"/>
              <a:gd name="connsiteY3" fmla="*/ 2381243 h 238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8811" h="2381243">
                <a:moveTo>
                  <a:pt x="0" y="0"/>
                </a:moveTo>
                <a:lnTo>
                  <a:pt x="3188811" y="0"/>
                </a:lnTo>
                <a:lnTo>
                  <a:pt x="3188811" y="2381243"/>
                </a:lnTo>
                <a:lnTo>
                  <a:pt x="0" y="23812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2152D36-06C1-419E-9D67-A95F6DEF73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5427" y="685801"/>
            <a:ext cx="3188811" cy="2381243"/>
          </a:xfrm>
          <a:custGeom>
            <a:avLst/>
            <a:gdLst>
              <a:gd name="connsiteX0" fmla="*/ 0 w 3188811"/>
              <a:gd name="connsiteY0" fmla="*/ 0 h 2381243"/>
              <a:gd name="connsiteX1" fmla="*/ 3188811 w 3188811"/>
              <a:gd name="connsiteY1" fmla="*/ 0 h 2381243"/>
              <a:gd name="connsiteX2" fmla="*/ 3188811 w 3188811"/>
              <a:gd name="connsiteY2" fmla="*/ 2381243 h 2381243"/>
              <a:gd name="connsiteX3" fmla="*/ 0 w 3188811"/>
              <a:gd name="connsiteY3" fmla="*/ 2381243 h 238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8811" h="2381243">
                <a:moveTo>
                  <a:pt x="0" y="0"/>
                </a:moveTo>
                <a:lnTo>
                  <a:pt x="3188811" y="0"/>
                </a:lnTo>
                <a:lnTo>
                  <a:pt x="3188811" y="2381243"/>
                </a:lnTo>
                <a:lnTo>
                  <a:pt x="0" y="23812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2379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CA9A963-A056-49C6-8934-5DF2767ACEB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43312" y="1019770"/>
            <a:ext cx="9789977" cy="1824942"/>
          </a:xfrm>
          <a:custGeom>
            <a:avLst/>
            <a:gdLst>
              <a:gd name="connsiteX0" fmla="*/ 6254375 w 9789977"/>
              <a:gd name="connsiteY0" fmla="*/ 345805 h 1824942"/>
              <a:gd name="connsiteX1" fmla="*/ 6057493 w 9789977"/>
              <a:gd name="connsiteY1" fmla="*/ 387453 h 1824942"/>
              <a:gd name="connsiteX2" fmla="*/ 5912356 w 9789977"/>
              <a:gd name="connsiteY2" fmla="*/ 503562 h 1824942"/>
              <a:gd name="connsiteX3" fmla="*/ 5821488 w 9789977"/>
              <a:gd name="connsiteY3" fmla="*/ 682775 h 1824942"/>
              <a:gd name="connsiteX4" fmla="*/ 5789936 w 9789977"/>
              <a:gd name="connsiteY4" fmla="*/ 913733 h 1824942"/>
              <a:gd name="connsiteX5" fmla="*/ 5821488 w 9789977"/>
              <a:gd name="connsiteY5" fmla="*/ 1145952 h 1824942"/>
              <a:gd name="connsiteX6" fmla="*/ 5912356 w 9789977"/>
              <a:gd name="connsiteY6" fmla="*/ 1323903 h 1824942"/>
              <a:gd name="connsiteX7" fmla="*/ 6057493 w 9789977"/>
              <a:gd name="connsiteY7" fmla="*/ 1438751 h 1824942"/>
              <a:gd name="connsiteX8" fmla="*/ 6254375 w 9789977"/>
              <a:gd name="connsiteY8" fmla="*/ 1479137 h 1824942"/>
              <a:gd name="connsiteX9" fmla="*/ 6449995 w 9789977"/>
              <a:gd name="connsiteY9" fmla="*/ 1438751 h 1824942"/>
              <a:gd name="connsiteX10" fmla="*/ 6596394 w 9789977"/>
              <a:gd name="connsiteY10" fmla="*/ 1323903 h 1824942"/>
              <a:gd name="connsiteX11" fmla="*/ 6687262 w 9789977"/>
              <a:gd name="connsiteY11" fmla="*/ 1145952 h 1824942"/>
              <a:gd name="connsiteX12" fmla="*/ 6718814 w 9789977"/>
              <a:gd name="connsiteY12" fmla="*/ 913733 h 1824942"/>
              <a:gd name="connsiteX13" fmla="*/ 6687262 w 9789977"/>
              <a:gd name="connsiteY13" fmla="*/ 680251 h 1824942"/>
              <a:gd name="connsiteX14" fmla="*/ 6596394 w 9789977"/>
              <a:gd name="connsiteY14" fmla="*/ 501038 h 1824942"/>
              <a:gd name="connsiteX15" fmla="*/ 6449995 w 9789977"/>
              <a:gd name="connsiteY15" fmla="*/ 386191 h 1824942"/>
              <a:gd name="connsiteX16" fmla="*/ 6254375 w 9789977"/>
              <a:gd name="connsiteY16" fmla="*/ 345805 h 1824942"/>
              <a:gd name="connsiteX17" fmla="*/ 8341129 w 9789977"/>
              <a:gd name="connsiteY17" fmla="*/ 40385 h 1824942"/>
              <a:gd name="connsiteX18" fmla="*/ 9789977 w 9789977"/>
              <a:gd name="connsiteY18" fmla="*/ 40385 h 1824942"/>
              <a:gd name="connsiteX19" fmla="*/ 9789977 w 9789977"/>
              <a:gd name="connsiteY19" fmla="*/ 376094 h 1824942"/>
              <a:gd name="connsiteX20" fmla="*/ 9262435 w 9789977"/>
              <a:gd name="connsiteY20" fmla="*/ 376094 h 1824942"/>
              <a:gd name="connsiteX21" fmla="*/ 9262435 w 9789977"/>
              <a:gd name="connsiteY21" fmla="*/ 1789604 h 1824942"/>
              <a:gd name="connsiteX22" fmla="*/ 8868671 w 9789977"/>
              <a:gd name="connsiteY22" fmla="*/ 1789604 h 1824942"/>
              <a:gd name="connsiteX23" fmla="*/ 8868671 w 9789977"/>
              <a:gd name="connsiteY23" fmla="*/ 376094 h 1824942"/>
              <a:gd name="connsiteX24" fmla="*/ 8341129 w 9789977"/>
              <a:gd name="connsiteY24" fmla="*/ 376094 h 1824942"/>
              <a:gd name="connsiteX25" fmla="*/ 2299098 w 9789977"/>
              <a:gd name="connsiteY25" fmla="*/ 40385 h 1824942"/>
              <a:gd name="connsiteX26" fmla="*/ 2725675 w 9789977"/>
              <a:gd name="connsiteY26" fmla="*/ 40385 h 1824942"/>
              <a:gd name="connsiteX27" fmla="*/ 2781482 w 9789977"/>
              <a:gd name="connsiteY27" fmla="*/ 349591 h 1824942"/>
              <a:gd name="connsiteX28" fmla="*/ 2844901 w 9789977"/>
              <a:gd name="connsiteY28" fmla="*/ 671417 h 1824942"/>
              <a:gd name="connsiteX29" fmla="*/ 2912125 w 9789977"/>
              <a:gd name="connsiteY29" fmla="*/ 984408 h 1824942"/>
              <a:gd name="connsiteX30" fmla="*/ 2981874 w 9789977"/>
              <a:gd name="connsiteY30" fmla="*/ 1264586 h 1824942"/>
              <a:gd name="connsiteX31" fmla="*/ 3070376 w 9789977"/>
              <a:gd name="connsiteY31" fmla="*/ 1002077 h 1824942"/>
              <a:gd name="connsiteX32" fmla="*/ 3153830 w 9789977"/>
              <a:gd name="connsiteY32" fmla="*/ 724423 h 1824942"/>
              <a:gd name="connsiteX33" fmla="*/ 3228430 w 9789977"/>
              <a:gd name="connsiteY33" fmla="*/ 456866 h 1824942"/>
              <a:gd name="connsiteX34" fmla="*/ 3290369 w 9789977"/>
              <a:gd name="connsiteY34" fmla="*/ 227171 h 1824942"/>
              <a:gd name="connsiteX35" fmla="*/ 3626039 w 9789977"/>
              <a:gd name="connsiteY35" fmla="*/ 227171 h 1824942"/>
              <a:gd name="connsiteX36" fmla="*/ 3692829 w 9789977"/>
              <a:gd name="connsiteY36" fmla="*/ 460652 h 1824942"/>
              <a:gd name="connsiteX37" fmla="*/ 3770939 w 9789977"/>
              <a:gd name="connsiteY37" fmla="*/ 729472 h 1824942"/>
              <a:gd name="connsiteX38" fmla="*/ 3855359 w 9789977"/>
              <a:gd name="connsiteY38" fmla="*/ 1007125 h 1824942"/>
              <a:gd name="connsiteX39" fmla="*/ 3938517 w 9789977"/>
              <a:gd name="connsiteY39" fmla="*/ 1264586 h 1824942"/>
              <a:gd name="connsiteX40" fmla="*/ 4005722 w 9789977"/>
              <a:gd name="connsiteY40" fmla="*/ 984408 h 1824942"/>
              <a:gd name="connsiteX41" fmla="*/ 4070383 w 9789977"/>
              <a:gd name="connsiteY41" fmla="*/ 671417 h 1824942"/>
              <a:gd name="connsiteX42" fmla="*/ 4129976 w 9789977"/>
              <a:gd name="connsiteY42" fmla="*/ 349591 h 1824942"/>
              <a:gd name="connsiteX43" fmla="*/ 4184501 w 9789977"/>
              <a:gd name="connsiteY43" fmla="*/ 40385 h 1824942"/>
              <a:gd name="connsiteX44" fmla="*/ 4593528 w 9789977"/>
              <a:gd name="connsiteY44" fmla="*/ 40385 h 1824942"/>
              <a:gd name="connsiteX45" fmla="*/ 4389133 w 9789977"/>
              <a:gd name="connsiteY45" fmla="*/ 931402 h 1824942"/>
              <a:gd name="connsiteX46" fmla="*/ 4139028 w 9789977"/>
              <a:gd name="connsiteY46" fmla="*/ 1789604 h 1824942"/>
              <a:gd name="connsiteX47" fmla="*/ 3778867 w 9789977"/>
              <a:gd name="connsiteY47" fmla="*/ 1789604 h 1824942"/>
              <a:gd name="connsiteX48" fmla="*/ 3607542 w 9789977"/>
              <a:gd name="connsiteY48" fmla="*/ 1280993 h 1824942"/>
              <a:gd name="connsiteX49" fmla="*/ 3443789 w 9789977"/>
              <a:gd name="connsiteY49" fmla="*/ 747141 h 1824942"/>
              <a:gd name="connsiteX50" fmla="*/ 3282067 w 9789977"/>
              <a:gd name="connsiteY50" fmla="*/ 1280993 h 1824942"/>
              <a:gd name="connsiteX51" fmla="*/ 3112734 w 9789977"/>
              <a:gd name="connsiteY51" fmla="*/ 1789604 h 1824942"/>
              <a:gd name="connsiteX52" fmla="*/ 2752849 w 9789977"/>
              <a:gd name="connsiteY52" fmla="*/ 1789604 h 1824942"/>
              <a:gd name="connsiteX53" fmla="*/ 2503158 w 9789977"/>
              <a:gd name="connsiteY53" fmla="*/ 931402 h 1824942"/>
              <a:gd name="connsiteX54" fmla="*/ 2299098 w 9789977"/>
              <a:gd name="connsiteY54" fmla="*/ 40385 h 1824942"/>
              <a:gd name="connsiteX55" fmla="*/ 6254375 w 9789977"/>
              <a:gd name="connsiteY55" fmla="*/ 0 h 1824942"/>
              <a:gd name="connsiteX56" fmla="*/ 6592608 w 9789977"/>
              <a:gd name="connsiteY56" fmla="*/ 58054 h 1824942"/>
              <a:gd name="connsiteX57" fmla="*/ 6870262 w 9789977"/>
              <a:gd name="connsiteY57" fmla="*/ 232219 h 1824942"/>
              <a:gd name="connsiteX58" fmla="*/ 7057047 w 9789977"/>
              <a:gd name="connsiteY58" fmla="*/ 518707 h 1824942"/>
              <a:gd name="connsiteX59" fmla="*/ 7125198 w 9789977"/>
              <a:gd name="connsiteY59" fmla="*/ 913733 h 1824942"/>
              <a:gd name="connsiteX60" fmla="*/ 7058309 w 9789977"/>
              <a:gd name="connsiteY60" fmla="*/ 1308758 h 1824942"/>
              <a:gd name="connsiteX61" fmla="*/ 6875310 w 9789977"/>
              <a:gd name="connsiteY61" fmla="*/ 1593985 h 1824942"/>
              <a:gd name="connsiteX62" fmla="*/ 6598918 w 9789977"/>
              <a:gd name="connsiteY62" fmla="*/ 1766887 h 1824942"/>
              <a:gd name="connsiteX63" fmla="*/ 6254375 w 9789977"/>
              <a:gd name="connsiteY63" fmla="*/ 1824942 h 1824942"/>
              <a:gd name="connsiteX64" fmla="*/ 5916142 w 9789977"/>
              <a:gd name="connsiteY64" fmla="*/ 1766887 h 1824942"/>
              <a:gd name="connsiteX65" fmla="*/ 5638489 w 9789977"/>
              <a:gd name="connsiteY65" fmla="*/ 1593985 h 1824942"/>
              <a:gd name="connsiteX66" fmla="*/ 5451703 w 9789977"/>
              <a:gd name="connsiteY66" fmla="*/ 1308758 h 1824942"/>
              <a:gd name="connsiteX67" fmla="*/ 5383552 w 9789977"/>
              <a:gd name="connsiteY67" fmla="*/ 913733 h 1824942"/>
              <a:gd name="connsiteX68" fmla="*/ 5454228 w 9789977"/>
              <a:gd name="connsiteY68" fmla="*/ 518707 h 1824942"/>
              <a:gd name="connsiteX69" fmla="*/ 5644799 w 9789977"/>
              <a:gd name="connsiteY69" fmla="*/ 232219 h 1824942"/>
              <a:gd name="connsiteX70" fmla="*/ 5922453 w 9789977"/>
              <a:gd name="connsiteY70" fmla="*/ 58054 h 1824942"/>
              <a:gd name="connsiteX71" fmla="*/ 6254375 w 9789977"/>
              <a:gd name="connsiteY71" fmla="*/ 0 h 1824942"/>
              <a:gd name="connsiteX72" fmla="*/ 673941 w 9789977"/>
              <a:gd name="connsiteY72" fmla="*/ 0 h 1824942"/>
              <a:gd name="connsiteX73" fmla="*/ 979360 w 9789977"/>
              <a:gd name="connsiteY73" fmla="*/ 37861 h 1824942"/>
              <a:gd name="connsiteX74" fmla="*/ 1191387 w 9789977"/>
              <a:gd name="connsiteY74" fmla="*/ 121158 h 1824942"/>
              <a:gd name="connsiteX75" fmla="*/ 1077801 w 9789977"/>
              <a:gd name="connsiteY75" fmla="*/ 431625 h 1824942"/>
              <a:gd name="connsiteX76" fmla="*/ 914995 w 9789977"/>
              <a:gd name="connsiteY76" fmla="*/ 364736 h 1824942"/>
              <a:gd name="connsiteX77" fmla="*/ 699181 w 9789977"/>
              <a:gd name="connsiteY77" fmla="*/ 335708 h 1824942"/>
              <a:gd name="connsiteX78" fmla="*/ 495990 w 9789977"/>
              <a:gd name="connsiteY78" fmla="*/ 374832 h 1824942"/>
              <a:gd name="connsiteX79" fmla="*/ 434149 w 9789977"/>
              <a:gd name="connsiteY79" fmla="*/ 494728 h 1824942"/>
              <a:gd name="connsiteX80" fmla="*/ 456865 w 9789977"/>
              <a:gd name="connsiteY80" fmla="*/ 575500 h 1824942"/>
              <a:gd name="connsiteX81" fmla="*/ 521230 w 9789977"/>
              <a:gd name="connsiteY81" fmla="*/ 634817 h 1824942"/>
              <a:gd name="connsiteX82" fmla="*/ 617148 w 9789977"/>
              <a:gd name="connsiteY82" fmla="*/ 682775 h 1824942"/>
              <a:gd name="connsiteX83" fmla="*/ 737044 w 9789977"/>
              <a:gd name="connsiteY83" fmla="*/ 726948 h 1824942"/>
              <a:gd name="connsiteX84" fmla="*/ 974312 w 9789977"/>
              <a:gd name="connsiteY84" fmla="*/ 826650 h 1824942"/>
              <a:gd name="connsiteX85" fmla="*/ 1142166 w 9789977"/>
              <a:gd name="connsiteY85" fmla="*/ 941498 h 1824942"/>
              <a:gd name="connsiteX86" fmla="*/ 1241869 w 9789977"/>
              <a:gd name="connsiteY86" fmla="*/ 1095470 h 1824942"/>
              <a:gd name="connsiteX87" fmla="*/ 1274683 w 9789977"/>
              <a:gd name="connsiteY87" fmla="*/ 1310020 h 1824942"/>
              <a:gd name="connsiteX88" fmla="*/ 1103042 w 9789977"/>
              <a:gd name="connsiteY88" fmla="*/ 1689901 h 1824942"/>
              <a:gd name="connsiteX89" fmla="*/ 585597 w 9789977"/>
              <a:gd name="connsiteY89" fmla="*/ 1824942 h 1824942"/>
              <a:gd name="connsiteX90" fmla="*/ 376093 w 9789977"/>
              <a:gd name="connsiteY90" fmla="*/ 1811059 h 1824942"/>
              <a:gd name="connsiteX91" fmla="*/ 210763 w 9789977"/>
              <a:gd name="connsiteY91" fmla="*/ 1776984 h 1824942"/>
              <a:gd name="connsiteX92" fmla="*/ 87081 w 9789977"/>
              <a:gd name="connsiteY92" fmla="*/ 1734073 h 1824942"/>
              <a:gd name="connsiteX93" fmla="*/ 0 w 9789977"/>
              <a:gd name="connsiteY93" fmla="*/ 1691163 h 1824942"/>
              <a:gd name="connsiteX94" fmla="*/ 111061 w 9789977"/>
              <a:gd name="connsiteY94" fmla="*/ 1378172 h 1824942"/>
              <a:gd name="connsiteX95" fmla="*/ 304157 w 9789977"/>
              <a:gd name="connsiteY95" fmla="*/ 1455158 h 1824942"/>
              <a:gd name="connsiteX96" fmla="*/ 585597 w 9789977"/>
              <a:gd name="connsiteY96" fmla="*/ 1489233 h 1824942"/>
              <a:gd name="connsiteX97" fmla="*/ 723162 w 9789977"/>
              <a:gd name="connsiteY97" fmla="*/ 1475351 h 1824942"/>
              <a:gd name="connsiteX98" fmla="*/ 810244 w 9789977"/>
              <a:gd name="connsiteY98" fmla="*/ 1437489 h 1824942"/>
              <a:gd name="connsiteX99" fmla="*/ 855678 w 9789977"/>
              <a:gd name="connsiteY99" fmla="*/ 1380696 h 1824942"/>
              <a:gd name="connsiteX100" fmla="*/ 868299 w 9789977"/>
              <a:gd name="connsiteY100" fmla="*/ 1307496 h 1824942"/>
              <a:gd name="connsiteX101" fmla="*/ 787526 w 9789977"/>
              <a:gd name="connsiteY101" fmla="*/ 1164883 h 1824942"/>
              <a:gd name="connsiteX102" fmla="*/ 509873 w 9789977"/>
              <a:gd name="connsiteY102" fmla="*/ 1042463 h 1824942"/>
              <a:gd name="connsiteX103" fmla="*/ 338232 w 9789977"/>
              <a:gd name="connsiteY103" fmla="*/ 973050 h 1824942"/>
              <a:gd name="connsiteX104" fmla="*/ 184260 w 9789977"/>
              <a:gd name="connsiteY104" fmla="*/ 874609 h 1824942"/>
              <a:gd name="connsiteX105" fmla="*/ 73198 w 9789977"/>
              <a:gd name="connsiteY105" fmla="*/ 730734 h 1824942"/>
              <a:gd name="connsiteX106" fmla="*/ 30288 w 9789977"/>
              <a:gd name="connsiteY106" fmla="*/ 525017 h 1824942"/>
              <a:gd name="connsiteX107" fmla="*/ 75723 w 9789977"/>
              <a:gd name="connsiteY107" fmla="*/ 306681 h 1824942"/>
              <a:gd name="connsiteX108" fmla="*/ 204453 w 9789977"/>
              <a:gd name="connsiteY108" fmla="*/ 141350 h 1824942"/>
              <a:gd name="connsiteX109" fmla="*/ 406384 w 9789977"/>
              <a:gd name="connsiteY109" fmla="*/ 36599 h 1824942"/>
              <a:gd name="connsiteX110" fmla="*/ 673941 w 9789977"/>
              <a:gd name="connsiteY110" fmla="*/ 0 h 182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9789977" h="1824942">
                <a:moveTo>
                  <a:pt x="6254375" y="345805"/>
                </a:moveTo>
                <a:cubicBezTo>
                  <a:pt x="6180334" y="345805"/>
                  <a:pt x="6114707" y="359687"/>
                  <a:pt x="6057493" y="387453"/>
                </a:cubicBezTo>
                <a:cubicBezTo>
                  <a:pt x="6000280" y="415218"/>
                  <a:pt x="5951901" y="453921"/>
                  <a:pt x="5912356" y="503562"/>
                </a:cubicBezTo>
                <a:cubicBezTo>
                  <a:pt x="5872812" y="553204"/>
                  <a:pt x="5842522" y="612941"/>
                  <a:pt x="5821488" y="682775"/>
                </a:cubicBezTo>
                <a:cubicBezTo>
                  <a:pt x="5800453" y="752609"/>
                  <a:pt x="5789936" y="829595"/>
                  <a:pt x="5789936" y="913733"/>
                </a:cubicBezTo>
                <a:cubicBezTo>
                  <a:pt x="5789936" y="999553"/>
                  <a:pt x="5800453" y="1076959"/>
                  <a:pt x="5821488" y="1145952"/>
                </a:cubicBezTo>
                <a:cubicBezTo>
                  <a:pt x="5842522" y="1214945"/>
                  <a:pt x="5872812" y="1274262"/>
                  <a:pt x="5912356" y="1323903"/>
                </a:cubicBezTo>
                <a:cubicBezTo>
                  <a:pt x="5951901" y="1373544"/>
                  <a:pt x="6000280" y="1411827"/>
                  <a:pt x="6057493" y="1438751"/>
                </a:cubicBezTo>
                <a:cubicBezTo>
                  <a:pt x="6114707" y="1465675"/>
                  <a:pt x="6180334" y="1479137"/>
                  <a:pt x="6254375" y="1479137"/>
                </a:cubicBezTo>
                <a:cubicBezTo>
                  <a:pt x="6326733" y="1479137"/>
                  <a:pt x="6391940" y="1465675"/>
                  <a:pt x="6449995" y="1438751"/>
                </a:cubicBezTo>
                <a:cubicBezTo>
                  <a:pt x="6508050" y="1411827"/>
                  <a:pt x="6556849" y="1373544"/>
                  <a:pt x="6596394" y="1323903"/>
                </a:cubicBezTo>
                <a:cubicBezTo>
                  <a:pt x="6635939" y="1274262"/>
                  <a:pt x="6666228" y="1214945"/>
                  <a:pt x="6687262" y="1145952"/>
                </a:cubicBezTo>
                <a:cubicBezTo>
                  <a:pt x="6708297" y="1076959"/>
                  <a:pt x="6718814" y="999553"/>
                  <a:pt x="6718814" y="913733"/>
                </a:cubicBezTo>
                <a:cubicBezTo>
                  <a:pt x="6718814" y="827913"/>
                  <a:pt x="6708297" y="750085"/>
                  <a:pt x="6687262" y="680251"/>
                </a:cubicBezTo>
                <a:cubicBezTo>
                  <a:pt x="6666228" y="610417"/>
                  <a:pt x="6635939" y="550679"/>
                  <a:pt x="6596394" y="501038"/>
                </a:cubicBezTo>
                <a:cubicBezTo>
                  <a:pt x="6556849" y="451397"/>
                  <a:pt x="6508050" y="413115"/>
                  <a:pt x="6449995" y="386191"/>
                </a:cubicBezTo>
                <a:cubicBezTo>
                  <a:pt x="6391940" y="359267"/>
                  <a:pt x="6326733" y="345805"/>
                  <a:pt x="6254375" y="345805"/>
                </a:cubicBezTo>
                <a:close/>
                <a:moveTo>
                  <a:pt x="8341129" y="40385"/>
                </a:moveTo>
                <a:lnTo>
                  <a:pt x="9789977" y="40385"/>
                </a:lnTo>
                <a:lnTo>
                  <a:pt x="9789977" y="376094"/>
                </a:lnTo>
                <a:lnTo>
                  <a:pt x="9262435" y="376094"/>
                </a:lnTo>
                <a:lnTo>
                  <a:pt x="9262435" y="1789604"/>
                </a:lnTo>
                <a:lnTo>
                  <a:pt x="8868671" y="1789604"/>
                </a:lnTo>
                <a:lnTo>
                  <a:pt x="8868671" y="376094"/>
                </a:lnTo>
                <a:lnTo>
                  <a:pt x="8341129" y="376094"/>
                </a:lnTo>
                <a:close/>
                <a:moveTo>
                  <a:pt x="2299098" y="40385"/>
                </a:moveTo>
                <a:lnTo>
                  <a:pt x="2725675" y="40385"/>
                </a:lnTo>
                <a:cubicBezTo>
                  <a:pt x="2742582" y="139668"/>
                  <a:pt x="2761184" y="242736"/>
                  <a:pt x="2781482" y="349591"/>
                </a:cubicBezTo>
                <a:cubicBezTo>
                  <a:pt x="2801780" y="456445"/>
                  <a:pt x="2822920" y="563721"/>
                  <a:pt x="2844901" y="671417"/>
                </a:cubicBezTo>
                <a:cubicBezTo>
                  <a:pt x="2866882" y="779113"/>
                  <a:pt x="2889290" y="883443"/>
                  <a:pt x="2912125" y="984408"/>
                </a:cubicBezTo>
                <a:cubicBezTo>
                  <a:pt x="2934961" y="1085373"/>
                  <a:pt x="2958210" y="1178766"/>
                  <a:pt x="2981874" y="1264586"/>
                </a:cubicBezTo>
                <a:cubicBezTo>
                  <a:pt x="3012216" y="1182131"/>
                  <a:pt x="3041717" y="1094628"/>
                  <a:pt x="3070376" y="1002077"/>
                </a:cubicBezTo>
                <a:cubicBezTo>
                  <a:pt x="3099036" y="909526"/>
                  <a:pt x="3126853" y="816975"/>
                  <a:pt x="3153830" y="724423"/>
                </a:cubicBezTo>
                <a:cubicBezTo>
                  <a:pt x="3180807" y="631872"/>
                  <a:pt x="3205673" y="542686"/>
                  <a:pt x="3228430" y="456866"/>
                </a:cubicBezTo>
                <a:cubicBezTo>
                  <a:pt x="3251186" y="371046"/>
                  <a:pt x="3271833" y="294481"/>
                  <a:pt x="3290369" y="227171"/>
                </a:cubicBezTo>
                <a:lnTo>
                  <a:pt x="3626039" y="227171"/>
                </a:lnTo>
                <a:cubicBezTo>
                  <a:pt x="3646205" y="296163"/>
                  <a:pt x="3668469" y="373991"/>
                  <a:pt x="3692829" y="460652"/>
                </a:cubicBezTo>
                <a:cubicBezTo>
                  <a:pt x="3717190" y="547314"/>
                  <a:pt x="3743226" y="636920"/>
                  <a:pt x="3770939" y="729472"/>
                </a:cubicBezTo>
                <a:cubicBezTo>
                  <a:pt x="3798652" y="822023"/>
                  <a:pt x="3826792" y="914574"/>
                  <a:pt x="3855359" y="1007125"/>
                </a:cubicBezTo>
                <a:cubicBezTo>
                  <a:pt x="3883927" y="1099677"/>
                  <a:pt x="3911646" y="1185497"/>
                  <a:pt x="3938517" y="1264586"/>
                </a:cubicBezTo>
                <a:cubicBezTo>
                  <a:pt x="3960498" y="1178766"/>
                  <a:pt x="3982900" y="1085373"/>
                  <a:pt x="4005722" y="984408"/>
                </a:cubicBezTo>
                <a:cubicBezTo>
                  <a:pt x="4028545" y="883443"/>
                  <a:pt x="4050098" y="779113"/>
                  <a:pt x="4070383" y="671417"/>
                </a:cubicBezTo>
                <a:cubicBezTo>
                  <a:pt x="4090668" y="563721"/>
                  <a:pt x="4110533" y="456445"/>
                  <a:pt x="4129976" y="349591"/>
                </a:cubicBezTo>
                <a:cubicBezTo>
                  <a:pt x="4149420" y="242736"/>
                  <a:pt x="4167595" y="139668"/>
                  <a:pt x="4184501" y="40385"/>
                </a:cubicBezTo>
                <a:lnTo>
                  <a:pt x="4593528" y="40385"/>
                </a:lnTo>
                <a:cubicBezTo>
                  <a:pt x="4534290" y="333184"/>
                  <a:pt x="4466158" y="630189"/>
                  <a:pt x="4389133" y="931402"/>
                </a:cubicBezTo>
                <a:cubicBezTo>
                  <a:pt x="4312108" y="1232614"/>
                  <a:pt x="4228739" y="1518681"/>
                  <a:pt x="4139028" y="1789604"/>
                </a:cubicBezTo>
                <a:lnTo>
                  <a:pt x="3778867" y="1789604"/>
                </a:lnTo>
                <a:cubicBezTo>
                  <a:pt x="3720075" y="1628060"/>
                  <a:pt x="3662967" y="1458523"/>
                  <a:pt x="3607542" y="1280993"/>
                </a:cubicBezTo>
                <a:cubicBezTo>
                  <a:pt x="3552116" y="1103463"/>
                  <a:pt x="3497532" y="925512"/>
                  <a:pt x="3443789" y="747141"/>
                </a:cubicBezTo>
                <a:cubicBezTo>
                  <a:pt x="3389888" y="925512"/>
                  <a:pt x="3335981" y="1103463"/>
                  <a:pt x="3282067" y="1280993"/>
                </a:cubicBezTo>
                <a:cubicBezTo>
                  <a:pt x="3228154" y="1458523"/>
                  <a:pt x="3171709" y="1628060"/>
                  <a:pt x="3112734" y="1789604"/>
                </a:cubicBezTo>
                <a:lnTo>
                  <a:pt x="2752849" y="1789604"/>
                </a:lnTo>
                <a:cubicBezTo>
                  <a:pt x="2663269" y="1518681"/>
                  <a:pt x="2580039" y="1232614"/>
                  <a:pt x="2503158" y="931402"/>
                </a:cubicBezTo>
                <a:cubicBezTo>
                  <a:pt x="2426277" y="630189"/>
                  <a:pt x="2358257" y="333184"/>
                  <a:pt x="2299098" y="40385"/>
                </a:cubicBezTo>
                <a:close/>
                <a:moveTo>
                  <a:pt x="6254375" y="0"/>
                </a:moveTo>
                <a:cubicBezTo>
                  <a:pt x="6373850" y="0"/>
                  <a:pt x="6486594" y="19351"/>
                  <a:pt x="6592608" y="58054"/>
                </a:cubicBezTo>
                <a:cubicBezTo>
                  <a:pt x="6698621" y="96758"/>
                  <a:pt x="6791172" y="154812"/>
                  <a:pt x="6870262" y="232219"/>
                </a:cubicBezTo>
                <a:cubicBezTo>
                  <a:pt x="6949351" y="309626"/>
                  <a:pt x="7011613" y="405122"/>
                  <a:pt x="7057047" y="518707"/>
                </a:cubicBezTo>
                <a:cubicBezTo>
                  <a:pt x="7102481" y="632293"/>
                  <a:pt x="7125198" y="763968"/>
                  <a:pt x="7125198" y="913733"/>
                </a:cubicBezTo>
                <a:cubicBezTo>
                  <a:pt x="7125198" y="1063498"/>
                  <a:pt x="7102902" y="1195173"/>
                  <a:pt x="7058309" y="1308758"/>
                </a:cubicBezTo>
                <a:cubicBezTo>
                  <a:pt x="7013716" y="1422344"/>
                  <a:pt x="6952716" y="1517419"/>
                  <a:pt x="6875310" y="1593985"/>
                </a:cubicBezTo>
                <a:cubicBezTo>
                  <a:pt x="6797903" y="1670550"/>
                  <a:pt x="6705773" y="1728184"/>
                  <a:pt x="6598918" y="1766887"/>
                </a:cubicBezTo>
                <a:cubicBezTo>
                  <a:pt x="6492063" y="1805590"/>
                  <a:pt x="6377216" y="1824942"/>
                  <a:pt x="6254375" y="1824942"/>
                </a:cubicBezTo>
                <a:cubicBezTo>
                  <a:pt x="6134900" y="1824942"/>
                  <a:pt x="6022156" y="1805590"/>
                  <a:pt x="5916142" y="1766887"/>
                </a:cubicBezTo>
                <a:cubicBezTo>
                  <a:pt x="5810129" y="1728184"/>
                  <a:pt x="5717578" y="1670550"/>
                  <a:pt x="5638489" y="1593985"/>
                </a:cubicBezTo>
                <a:cubicBezTo>
                  <a:pt x="5559399" y="1517419"/>
                  <a:pt x="5497138" y="1422344"/>
                  <a:pt x="5451703" y="1308758"/>
                </a:cubicBezTo>
                <a:cubicBezTo>
                  <a:pt x="5406269" y="1195173"/>
                  <a:pt x="5383552" y="1063498"/>
                  <a:pt x="5383552" y="913733"/>
                </a:cubicBezTo>
                <a:cubicBezTo>
                  <a:pt x="5383552" y="763968"/>
                  <a:pt x="5407111" y="632293"/>
                  <a:pt x="5454228" y="518707"/>
                </a:cubicBezTo>
                <a:cubicBezTo>
                  <a:pt x="5501345" y="405122"/>
                  <a:pt x="5564868" y="309626"/>
                  <a:pt x="5644799" y="232219"/>
                </a:cubicBezTo>
                <a:cubicBezTo>
                  <a:pt x="5724730" y="154812"/>
                  <a:pt x="5817281" y="96758"/>
                  <a:pt x="5922453" y="58054"/>
                </a:cubicBezTo>
                <a:cubicBezTo>
                  <a:pt x="6027625" y="19351"/>
                  <a:pt x="6138265" y="0"/>
                  <a:pt x="6254375" y="0"/>
                </a:cubicBezTo>
                <a:close/>
                <a:moveTo>
                  <a:pt x="673941" y="0"/>
                </a:moveTo>
                <a:cubicBezTo>
                  <a:pt x="791734" y="0"/>
                  <a:pt x="893540" y="12620"/>
                  <a:pt x="979360" y="37861"/>
                </a:cubicBezTo>
                <a:cubicBezTo>
                  <a:pt x="1065181" y="63103"/>
                  <a:pt x="1135856" y="90868"/>
                  <a:pt x="1191387" y="121158"/>
                </a:cubicBezTo>
                <a:lnTo>
                  <a:pt x="1077801" y="431625"/>
                </a:lnTo>
                <a:cubicBezTo>
                  <a:pt x="1029001" y="406384"/>
                  <a:pt x="974733" y="384087"/>
                  <a:pt x="914995" y="364736"/>
                </a:cubicBezTo>
                <a:cubicBezTo>
                  <a:pt x="855257" y="345384"/>
                  <a:pt x="783320" y="335708"/>
                  <a:pt x="699181" y="335708"/>
                </a:cubicBezTo>
                <a:cubicBezTo>
                  <a:pt x="604948" y="335708"/>
                  <a:pt x="537218" y="348749"/>
                  <a:pt x="495990" y="374832"/>
                </a:cubicBezTo>
                <a:cubicBezTo>
                  <a:pt x="454763" y="400915"/>
                  <a:pt x="434149" y="440880"/>
                  <a:pt x="434149" y="494728"/>
                </a:cubicBezTo>
                <a:cubicBezTo>
                  <a:pt x="434149" y="526700"/>
                  <a:pt x="441721" y="553624"/>
                  <a:pt x="456865" y="575500"/>
                </a:cubicBezTo>
                <a:cubicBezTo>
                  <a:pt x="472010" y="597376"/>
                  <a:pt x="493465" y="617148"/>
                  <a:pt x="521230" y="634817"/>
                </a:cubicBezTo>
                <a:cubicBezTo>
                  <a:pt x="548997" y="652486"/>
                  <a:pt x="580968" y="668472"/>
                  <a:pt x="617148" y="682775"/>
                </a:cubicBezTo>
                <a:cubicBezTo>
                  <a:pt x="653327" y="697079"/>
                  <a:pt x="693293" y="711803"/>
                  <a:pt x="737044" y="726948"/>
                </a:cubicBezTo>
                <a:cubicBezTo>
                  <a:pt x="827912" y="760603"/>
                  <a:pt x="907002" y="793837"/>
                  <a:pt x="974312" y="826650"/>
                </a:cubicBezTo>
                <a:cubicBezTo>
                  <a:pt x="1041622" y="859464"/>
                  <a:pt x="1097573" y="897746"/>
                  <a:pt x="1142166" y="941498"/>
                </a:cubicBezTo>
                <a:cubicBezTo>
                  <a:pt x="1186759" y="985250"/>
                  <a:pt x="1219993" y="1036574"/>
                  <a:pt x="1241869" y="1095470"/>
                </a:cubicBezTo>
                <a:cubicBezTo>
                  <a:pt x="1263745" y="1154366"/>
                  <a:pt x="1274683" y="1225883"/>
                  <a:pt x="1274683" y="1310020"/>
                </a:cubicBezTo>
                <a:cubicBezTo>
                  <a:pt x="1274683" y="1473247"/>
                  <a:pt x="1217469" y="1599874"/>
                  <a:pt x="1103042" y="1689901"/>
                </a:cubicBezTo>
                <a:cubicBezTo>
                  <a:pt x="988615" y="1779928"/>
                  <a:pt x="816133" y="1824942"/>
                  <a:pt x="585597" y="1824942"/>
                </a:cubicBezTo>
                <a:cubicBezTo>
                  <a:pt x="508190" y="1824942"/>
                  <a:pt x="438355" y="1820314"/>
                  <a:pt x="376093" y="1811059"/>
                </a:cubicBezTo>
                <a:cubicBezTo>
                  <a:pt x="313832" y="1801804"/>
                  <a:pt x="258722" y="1790446"/>
                  <a:pt x="210763" y="1776984"/>
                </a:cubicBezTo>
                <a:cubicBezTo>
                  <a:pt x="162805" y="1763522"/>
                  <a:pt x="121577" y="1749218"/>
                  <a:pt x="87081" y="1734073"/>
                </a:cubicBezTo>
                <a:cubicBezTo>
                  <a:pt x="52585" y="1718929"/>
                  <a:pt x="23557" y="1704625"/>
                  <a:pt x="0" y="1691163"/>
                </a:cubicBezTo>
                <a:lnTo>
                  <a:pt x="111061" y="1378172"/>
                </a:lnTo>
                <a:cubicBezTo>
                  <a:pt x="163225" y="1406779"/>
                  <a:pt x="227592" y="1432440"/>
                  <a:pt x="304157" y="1455158"/>
                </a:cubicBezTo>
                <a:cubicBezTo>
                  <a:pt x="380721" y="1477875"/>
                  <a:pt x="474535" y="1489233"/>
                  <a:pt x="585597" y="1489233"/>
                </a:cubicBezTo>
                <a:cubicBezTo>
                  <a:pt x="641127" y="1489233"/>
                  <a:pt x="686982" y="1484606"/>
                  <a:pt x="723162" y="1475351"/>
                </a:cubicBezTo>
                <a:cubicBezTo>
                  <a:pt x="759340" y="1466096"/>
                  <a:pt x="788368" y="1453475"/>
                  <a:pt x="810244" y="1437489"/>
                </a:cubicBezTo>
                <a:cubicBezTo>
                  <a:pt x="832120" y="1421503"/>
                  <a:pt x="847264" y="1402572"/>
                  <a:pt x="855678" y="1380696"/>
                </a:cubicBezTo>
                <a:cubicBezTo>
                  <a:pt x="864092" y="1358820"/>
                  <a:pt x="868299" y="1334420"/>
                  <a:pt x="868299" y="1307496"/>
                </a:cubicBezTo>
                <a:cubicBezTo>
                  <a:pt x="868299" y="1250283"/>
                  <a:pt x="841374" y="1202745"/>
                  <a:pt x="787526" y="1164883"/>
                </a:cubicBezTo>
                <a:cubicBezTo>
                  <a:pt x="733679" y="1127021"/>
                  <a:pt x="641127" y="1086215"/>
                  <a:pt x="509873" y="1042463"/>
                </a:cubicBezTo>
                <a:cubicBezTo>
                  <a:pt x="452658" y="1022270"/>
                  <a:pt x="395445" y="999132"/>
                  <a:pt x="338232" y="973050"/>
                </a:cubicBezTo>
                <a:cubicBezTo>
                  <a:pt x="281019" y="946967"/>
                  <a:pt x="229694" y="914153"/>
                  <a:pt x="184260" y="874609"/>
                </a:cubicBezTo>
                <a:cubicBezTo>
                  <a:pt x="138827" y="835064"/>
                  <a:pt x="101805" y="787106"/>
                  <a:pt x="73198" y="730734"/>
                </a:cubicBezTo>
                <a:cubicBezTo>
                  <a:pt x="44592" y="674362"/>
                  <a:pt x="30288" y="605789"/>
                  <a:pt x="30288" y="525017"/>
                </a:cubicBezTo>
                <a:cubicBezTo>
                  <a:pt x="30288" y="444246"/>
                  <a:pt x="45433" y="371467"/>
                  <a:pt x="75723" y="306681"/>
                </a:cubicBezTo>
                <a:cubicBezTo>
                  <a:pt x="106012" y="241895"/>
                  <a:pt x="148922" y="186785"/>
                  <a:pt x="204453" y="141350"/>
                </a:cubicBezTo>
                <a:cubicBezTo>
                  <a:pt x="259985" y="95916"/>
                  <a:pt x="327294" y="60999"/>
                  <a:pt x="406384" y="36599"/>
                </a:cubicBezTo>
                <a:cubicBezTo>
                  <a:pt x="485472" y="12199"/>
                  <a:pt x="574658" y="0"/>
                  <a:pt x="67394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546100" dist="381000" dir="2700000" algn="tl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72762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EC1EB7A-4253-43B6-9F0A-E7C67AA582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3690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17725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C0DF062-8590-4447-A1DF-2DBB342589E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737271" y="3547111"/>
            <a:ext cx="1828800" cy="2606040"/>
          </a:xfrm>
          <a:custGeom>
            <a:avLst/>
            <a:gdLst>
              <a:gd name="connsiteX0" fmla="*/ 0 w 1828800"/>
              <a:gd name="connsiteY0" fmla="*/ 0 h 2606040"/>
              <a:gd name="connsiteX1" fmla="*/ 1828800 w 1828800"/>
              <a:gd name="connsiteY1" fmla="*/ 0 h 2606040"/>
              <a:gd name="connsiteX2" fmla="*/ 1828800 w 1828800"/>
              <a:gd name="connsiteY2" fmla="*/ 2606040 h 2606040"/>
              <a:gd name="connsiteX3" fmla="*/ 0 w 1828800"/>
              <a:gd name="connsiteY3" fmla="*/ 2606040 h 260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2606040">
                <a:moveTo>
                  <a:pt x="0" y="0"/>
                </a:moveTo>
                <a:lnTo>
                  <a:pt x="1828800" y="0"/>
                </a:lnTo>
                <a:lnTo>
                  <a:pt x="1828800" y="2606040"/>
                </a:lnTo>
                <a:lnTo>
                  <a:pt x="0" y="26060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317500" dist="38100" dir="10800000" algn="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04B690F-DF02-45F9-9F96-92528DC46BE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37271" y="704849"/>
            <a:ext cx="1828800" cy="2606040"/>
          </a:xfrm>
          <a:custGeom>
            <a:avLst/>
            <a:gdLst>
              <a:gd name="connsiteX0" fmla="*/ 0 w 1828800"/>
              <a:gd name="connsiteY0" fmla="*/ 0 h 2606040"/>
              <a:gd name="connsiteX1" fmla="*/ 1828800 w 1828800"/>
              <a:gd name="connsiteY1" fmla="*/ 0 h 2606040"/>
              <a:gd name="connsiteX2" fmla="*/ 1828800 w 1828800"/>
              <a:gd name="connsiteY2" fmla="*/ 2606040 h 2606040"/>
              <a:gd name="connsiteX3" fmla="*/ 0 w 1828800"/>
              <a:gd name="connsiteY3" fmla="*/ 2606040 h 260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2606040">
                <a:moveTo>
                  <a:pt x="0" y="0"/>
                </a:moveTo>
                <a:lnTo>
                  <a:pt x="1828800" y="0"/>
                </a:lnTo>
                <a:lnTo>
                  <a:pt x="1828800" y="2606040"/>
                </a:lnTo>
                <a:lnTo>
                  <a:pt x="0" y="26060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317500" dist="38100" dir="10800000" algn="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9CB29B-984A-4C39-8401-D5972EA0F2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22421" y="3547111"/>
            <a:ext cx="1828800" cy="2606040"/>
          </a:xfrm>
          <a:custGeom>
            <a:avLst/>
            <a:gdLst>
              <a:gd name="connsiteX0" fmla="*/ 0 w 1828800"/>
              <a:gd name="connsiteY0" fmla="*/ 0 h 2606040"/>
              <a:gd name="connsiteX1" fmla="*/ 1828800 w 1828800"/>
              <a:gd name="connsiteY1" fmla="*/ 0 h 2606040"/>
              <a:gd name="connsiteX2" fmla="*/ 1828800 w 1828800"/>
              <a:gd name="connsiteY2" fmla="*/ 2606040 h 2606040"/>
              <a:gd name="connsiteX3" fmla="*/ 0 w 1828800"/>
              <a:gd name="connsiteY3" fmla="*/ 2606040 h 260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2606040">
                <a:moveTo>
                  <a:pt x="0" y="0"/>
                </a:moveTo>
                <a:lnTo>
                  <a:pt x="1828800" y="0"/>
                </a:lnTo>
                <a:lnTo>
                  <a:pt x="1828800" y="2606040"/>
                </a:lnTo>
                <a:lnTo>
                  <a:pt x="0" y="26060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317500" dist="38100" dir="10800000" algn="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957CF8-0403-4738-9431-634BBCAC727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22421" y="704849"/>
            <a:ext cx="1828800" cy="2606040"/>
          </a:xfrm>
          <a:custGeom>
            <a:avLst/>
            <a:gdLst>
              <a:gd name="connsiteX0" fmla="*/ 0 w 1828800"/>
              <a:gd name="connsiteY0" fmla="*/ 0 h 2606040"/>
              <a:gd name="connsiteX1" fmla="*/ 1828800 w 1828800"/>
              <a:gd name="connsiteY1" fmla="*/ 0 h 2606040"/>
              <a:gd name="connsiteX2" fmla="*/ 1828800 w 1828800"/>
              <a:gd name="connsiteY2" fmla="*/ 2606040 h 2606040"/>
              <a:gd name="connsiteX3" fmla="*/ 0 w 1828800"/>
              <a:gd name="connsiteY3" fmla="*/ 2606040 h 260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2606040">
                <a:moveTo>
                  <a:pt x="0" y="0"/>
                </a:moveTo>
                <a:lnTo>
                  <a:pt x="1828800" y="0"/>
                </a:lnTo>
                <a:lnTo>
                  <a:pt x="1828800" y="2606040"/>
                </a:lnTo>
                <a:lnTo>
                  <a:pt x="0" y="26060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317500" dist="38100" dir="10800000" algn="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2638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1" grpId="0" animBg="1"/>
      <p:bldP spid="9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20BA9F1-F6B3-4A00-9FEE-C744CCEB9C9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7848600" cy="6858000"/>
          </a:xfrm>
          <a:custGeom>
            <a:avLst/>
            <a:gdLst>
              <a:gd name="connsiteX0" fmla="*/ 0 w 7848600"/>
              <a:gd name="connsiteY0" fmla="*/ 0 h 6858000"/>
              <a:gd name="connsiteX1" fmla="*/ 7848600 w 7848600"/>
              <a:gd name="connsiteY1" fmla="*/ 0 h 6858000"/>
              <a:gd name="connsiteX2" fmla="*/ 7848600 w 7848600"/>
              <a:gd name="connsiteY2" fmla="*/ 6858000 h 6858000"/>
              <a:gd name="connsiteX3" fmla="*/ 0 w 78486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8600" h="6858000">
                <a:moveTo>
                  <a:pt x="0" y="0"/>
                </a:moveTo>
                <a:lnTo>
                  <a:pt x="7848600" y="0"/>
                </a:lnTo>
                <a:lnTo>
                  <a:pt x="784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8114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7FC192-13F0-4F46-9477-FB340E2B45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037" y="1098222"/>
            <a:ext cx="4067118" cy="4739512"/>
          </a:xfrm>
          <a:prstGeom prst="rect">
            <a:avLst/>
          </a:prstGeom>
        </p:spPr>
      </p:pic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DD917135-6B2C-4343-BC5B-5C56AFE782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19779171">
            <a:off x="7239767" y="1409874"/>
            <a:ext cx="2057321" cy="3474218"/>
          </a:xfrm>
          <a:custGeom>
            <a:avLst/>
            <a:gdLst>
              <a:gd name="connsiteX0" fmla="*/ 0 w 3282950"/>
              <a:gd name="connsiteY0" fmla="*/ 0 h 5377790"/>
              <a:gd name="connsiteX1" fmla="*/ 3282950 w 3282950"/>
              <a:gd name="connsiteY1" fmla="*/ 0 h 5377790"/>
              <a:gd name="connsiteX2" fmla="*/ 3282950 w 3282950"/>
              <a:gd name="connsiteY2" fmla="*/ 5377790 h 5377790"/>
              <a:gd name="connsiteX3" fmla="*/ 0 w 3282950"/>
              <a:gd name="connsiteY3" fmla="*/ 5377790 h 5377790"/>
              <a:gd name="connsiteX4" fmla="*/ 0 w 3282950"/>
              <a:gd name="connsiteY4" fmla="*/ 0 h 5377790"/>
              <a:gd name="connsiteX0" fmla="*/ 0 w 3282950"/>
              <a:gd name="connsiteY0" fmla="*/ 0 h 5377790"/>
              <a:gd name="connsiteX1" fmla="*/ 3151272 w 3282950"/>
              <a:gd name="connsiteY1" fmla="*/ 23820 h 5377790"/>
              <a:gd name="connsiteX2" fmla="*/ 3282950 w 3282950"/>
              <a:gd name="connsiteY2" fmla="*/ 5377790 h 5377790"/>
              <a:gd name="connsiteX3" fmla="*/ 0 w 3282950"/>
              <a:gd name="connsiteY3" fmla="*/ 5377790 h 5377790"/>
              <a:gd name="connsiteX4" fmla="*/ 0 w 3282950"/>
              <a:gd name="connsiteY4" fmla="*/ 0 h 5377790"/>
              <a:gd name="connsiteX0" fmla="*/ 131678 w 3282950"/>
              <a:gd name="connsiteY0" fmla="*/ 0 h 5401610"/>
              <a:gd name="connsiteX1" fmla="*/ 3151272 w 3282950"/>
              <a:gd name="connsiteY1" fmla="*/ 47640 h 5401610"/>
              <a:gd name="connsiteX2" fmla="*/ 3282950 w 3282950"/>
              <a:gd name="connsiteY2" fmla="*/ 5401610 h 5401610"/>
              <a:gd name="connsiteX3" fmla="*/ 0 w 3282950"/>
              <a:gd name="connsiteY3" fmla="*/ 5401610 h 5401610"/>
              <a:gd name="connsiteX4" fmla="*/ 131678 w 3282950"/>
              <a:gd name="connsiteY4" fmla="*/ 0 h 5401610"/>
              <a:gd name="connsiteX0" fmla="*/ 99922 w 3282950"/>
              <a:gd name="connsiteY0" fmla="*/ 0 h 5437861"/>
              <a:gd name="connsiteX1" fmla="*/ 3151272 w 3282950"/>
              <a:gd name="connsiteY1" fmla="*/ 83891 h 5437861"/>
              <a:gd name="connsiteX2" fmla="*/ 3282950 w 3282950"/>
              <a:gd name="connsiteY2" fmla="*/ 5437861 h 5437861"/>
              <a:gd name="connsiteX3" fmla="*/ 0 w 3282950"/>
              <a:gd name="connsiteY3" fmla="*/ 5437861 h 5437861"/>
              <a:gd name="connsiteX4" fmla="*/ 99922 w 3282950"/>
              <a:gd name="connsiteY4" fmla="*/ 0 h 5437861"/>
              <a:gd name="connsiteX0" fmla="*/ 99922 w 3282950"/>
              <a:gd name="connsiteY0" fmla="*/ 0 h 5437861"/>
              <a:gd name="connsiteX1" fmla="*/ 3116144 w 3282950"/>
              <a:gd name="connsiteY1" fmla="*/ 98645 h 5437861"/>
              <a:gd name="connsiteX2" fmla="*/ 3282950 w 3282950"/>
              <a:gd name="connsiteY2" fmla="*/ 5437861 h 5437861"/>
              <a:gd name="connsiteX3" fmla="*/ 0 w 3282950"/>
              <a:gd name="connsiteY3" fmla="*/ 5437861 h 5437861"/>
              <a:gd name="connsiteX4" fmla="*/ 99922 w 3282950"/>
              <a:gd name="connsiteY4" fmla="*/ 0 h 5437861"/>
              <a:gd name="connsiteX0" fmla="*/ 99922 w 3282950"/>
              <a:gd name="connsiteY0" fmla="*/ 0 h 5437861"/>
              <a:gd name="connsiteX1" fmla="*/ 3147422 w 3282950"/>
              <a:gd name="connsiteY1" fmla="*/ 90467 h 5437861"/>
              <a:gd name="connsiteX2" fmla="*/ 3282950 w 3282950"/>
              <a:gd name="connsiteY2" fmla="*/ 5437861 h 5437861"/>
              <a:gd name="connsiteX3" fmla="*/ 0 w 3282950"/>
              <a:gd name="connsiteY3" fmla="*/ 5437861 h 5437861"/>
              <a:gd name="connsiteX4" fmla="*/ 99922 w 3282950"/>
              <a:gd name="connsiteY4" fmla="*/ 0 h 5437861"/>
              <a:gd name="connsiteX0" fmla="*/ 99922 w 3282950"/>
              <a:gd name="connsiteY0" fmla="*/ 0 h 5437861"/>
              <a:gd name="connsiteX1" fmla="*/ 3118870 w 3282950"/>
              <a:gd name="connsiteY1" fmla="*/ 109071 h 5437861"/>
              <a:gd name="connsiteX2" fmla="*/ 3282950 w 3282950"/>
              <a:gd name="connsiteY2" fmla="*/ 5437861 h 5437861"/>
              <a:gd name="connsiteX3" fmla="*/ 0 w 3282950"/>
              <a:gd name="connsiteY3" fmla="*/ 5437861 h 5437861"/>
              <a:gd name="connsiteX4" fmla="*/ 99922 w 3282950"/>
              <a:gd name="connsiteY4" fmla="*/ 0 h 5437861"/>
              <a:gd name="connsiteX0" fmla="*/ 99922 w 3282950"/>
              <a:gd name="connsiteY0" fmla="*/ 0 h 5437861"/>
              <a:gd name="connsiteX1" fmla="*/ 3118870 w 3282950"/>
              <a:gd name="connsiteY1" fmla="*/ 109071 h 5437861"/>
              <a:gd name="connsiteX2" fmla="*/ 3282950 w 3282950"/>
              <a:gd name="connsiteY2" fmla="*/ 5437861 h 5437861"/>
              <a:gd name="connsiteX3" fmla="*/ 0 w 3282950"/>
              <a:gd name="connsiteY3" fmla="*/ 5437861 h 5437861"/>
              <a:gd name="connsiteX4" fmla="*/ 99922 w 3282950"/>
              <a:gd name="connsiteY4" fmla="*/ 0 h 5437861"/>
              <a:gd name="connsiteX0" fmla="*/ 99922 w 3241247"/>
              <a:gd name="connsiteY0" fmla="*/ 0 h 5448765"/>
              <a:gd name="connsiteX1" fmla="*/ 3118870 w 3241247"/>
              <a:gd name="connsiteY1" fmla="*/ 109071 h 5448765"/>
              <a:gd name="connsiteX2" fmla="*/ 3241247 w 3241247"/>
              <a:gd name="connsiteY2" fmla="*/ 5448765 h 5448765"/>
              <a:gd name="connsiteX3" fmla="*/ 0 w 3241247"/>
              <a:gd name="connsiteY3" fmla="*/ 5437861 h 5448765"/>
              <a:gd name="connsiteX4" fmla="*/ 99922 w 3241247"/>
              <a:gd name="connsiteY4" fmla="*/ 0 h 5448765"/>
              <a:gd name="connsiteX0" fmla="*/ 85256 w 3226581"/>
              <a:gd name="connsiteY0" fmla="*/ 0 h 5448765"/>
              <a:gd name="connsiteX1" fmla="*/ 3104204 w 3226581"/>
              <a:gd name="connsiteY1" fmla="*/ 109071 h 5448765"/>
              <a:gd name="connsiteX2" fmla="*/ 3226581 w 3226581"/>
              <a:gd name="connsiteY2" fmla="*/ 5448765 h 5448765"/>
              <a:gd name="connsiteX3" fmla="*/ 0 w 3226581"/>
              <a:gd name="connsiteY3" fmla="*/ 5412810 h 5448765"/>
              <a:gd name="connsiteX4" fmla="*/ 85256 w 3226581"/>
              <a:gd name="connsiteY4" fmla="*/ 0 h 544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6581" h="5448765">
                <a:moveTo>
                  <a:pt x="85256" y="0"/>
                </a:moveTo>
                <a:lnTo>
                  <a:pt x="3104204" y="109071"/>
                </a:lnTo>
                <a:cubicBezTo>
                  <a:pt x="3111220" y="126767"/>
                  <a:pt x="3171888" y="3672502"/>
                  <a:pt x="3226581" y="5448765"/>
                </a:cubicBezTo>
                <a:lnTo>
                  <a:pt x="0" y="5412810"/>
                </a:lnTo>
                <a:lnTo>
                  <a:pt x="8525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innerShdw blurRad="127000">
              <a:prstClr val="black"/>
            </a:innerShdw>
          </a:effectLst>
          <a:scene3d>
            <a:camera prst="perspectiveRelaxedModerately" fov="2400000">
              <a:rot lat="21004674" lon="20981195" rev="25907"/>
            </a:camera>
            <a:lightRig rig="threePt" dir="t"/>
          </a:scene3d>
          <a:sp3d prstMaterial="matte"/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id-ID" dirty="0"/>
              <a:t>Add Picture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AE9E54CB-AEC8-4A40-BC87-65BBE65668D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19779171">
            <a:off x="5095035" y="1306954"/>
            <a:ext cx="2063798" cy="3485156"/>
          </a:xfrm>
          <a:custGeom>
            <a:avLst/>
            <a:gdLst>
              <a:gd name="connsiteX0" fmla="*/ 0 w 3282950"/>
              <a:gd name="connsiteY0" fmla="*/ 0 h 5377790"/>
              <a:gd name="connsiteX1" fmla="*/ 3282950 w 3282950"/>
              <a:gd name="connsiteY1" fmla="*/ 0 h 5377790"/>
              <a:gd name="connsiteX2" fmla="*/ 3282950 w 3282950"/>
              <a:gd name="connsiteY2" fmla="*/ 5377790 h 5377790"/>
              <a:gd name="connsiteX3" fmla="*/ 0 w 3282950"/>
              <a:gd name="connsiteY3" fmla="*/ 5377790 h 5377790"/>
              <a:gd name="connsiteX4" fmla="*/ 0 w 3282950"/>
              <a:gd name="connsiteY4" fmla="*/ 0 h 5377790"/>
              <a:gd name="connsiteX0" fmla="*/ 0 w 3282950"/>
              <a:gd name="connsiteY0" fmla="*/ 0 h 5377790"/>
              <a:gd name="connsiteX1" fmla="*/ 3151272 w 3282950"/>
              <a:gd name="connsiteY1" fmla="*/ 23820 h 5377790"/>
              <a:gd name="connsiteX2" fmla="*/ 3282950 w 3282950"/>
              <a:gd name="connsiteY2" fmla="*/ 5377790 h 5377790"/>
              <a:gd name="connsiteX3" fmla="*/ 0 w 3282950"/>
              <a:gd name="connsiteY3" fmla="*/ 5377790 h 5377790"/>
              <a:gd name="connsiteX4" fmla="*/ 0 w 3282950"/>
              <a:gd name="connsiteY4" fmla="*/ 0 h 5377790"/>
              <a:gd name="connsiteX0" fmla="*/ 131678 w 3282950"/>
              <a:gd name="connsiteY0" fmla="*/ 0 h 5401610"/>
              <a:gd name="connsiteX1" fmla="*/ 3151272 w 3282950"/>
              <a:gd name="connsiteY1" fmla="*/ 47640 h 5401610"/>
              <a:gd name="connsiteX2" fmla="*/ 3282950 w 3282950"/>
              <a:gd name="connsiteY2" fmla="*/ 5401610 h 5401610"/>
              <a:gd name="connsiteX3" fmla="*/ 0 w 3282950"/>
              <a:gd name="connsiteY3" fmla="*/ 5401610 h 5401610"/>
              <a:gd name="connsiteX4" fmla="*/ 131678 w 3282950"/>
              <a:gd name="connsiteY4" fmla="*/ 0 h 5401610"/>
              <a:gd name="connsiteX0" fmla="*/ 99922 w 3282950"/>
              <a:gd name="connsiteY0" fmla="*/ 0 h 5437861"/>
              <a:gd name="connsiteX1" fmla="*/ 3151272 w 3282950"/>
              <a:gd name="connsiteY1" fmla="*/ 83891 h 5437861"/>
              <a:gd name="connsiteX2" fmla="*/ 3282950 w 3282950"/>
              <a:gd name="connsiteY2" fmla="*/ 5437861 h 5437861"/>
              <a:gd name="connsiteX3" fmla="*/ 0 w 3282950"/>
              <a:gd name="connsiteY3" fmla="*/ 5437861 h 5437861"/>
              <a:gd name="connsiteX4" fmla="*/ 99922 w 3282950"/>
              <a:gd name="connsiteY4" fmla="*/ 0 h 5437861"/>
              <a:gd name="connsiteX0" fmla="*/ 99922 w 3282950"/>
              <a:gd name="connsiteY0" fmla="*/ 0 h 5437861"/>
              <a:gd name="connsiteX1" fmla="*/ 3116144 w 3282950"/>
              <a:gd name="connsiteY1" fmla="*/ 98645 h 5437861"/>
              <a:gd name="connsiteX2" fmla="*/ 3282950 w 3282950"/>
              <a:gd name="connsiteY2" fmla="*/ 5437861 h 5437861"/>
              <a:gd name="connsiteX3" fmla="*/ 0 w 3282950"/>
              <a:gd name="connsiteY3" fmla="*/ 5437861 h 5437861"/>
              <a:gd name="connsiteX4" fmla="*/ 99922 w 3282950"/>
              <a:gd name="connsiteY4" fmla="*/ 0 h 5437861"/>
              <a:gd name="connsiteX0" fmla="*/ 99922 w 3282950"/>
              <a:gd name="connsiteY0" fmla="*/ 0 h 5437861"/>
              <a:gd name="connsiteX1" fmla="*/ 3147422 w 3282950"/>
              <a:gd name="connsiteY1" fmla="*/ 90467 h 5437861"/>
              <a:gd name="connsiteX2" fmla="*/ 3282950 w 3282950"/>
              <a:gd name="connsiteY2" fmla="*/ 5437861 h 5437861"/>
              <a:gd name="connsiteX3" fmla="*/ 0 w 3282950"/>
              <a:gd name="connsiteY3" fmla="*/ 5437861 h 5437861"/>
              <a:gd name="connsiteX4" fmla="*/ 99922 w 3282950"/>
              <a:gd name="connsiteY4" fmla="*/ 0 h 5437861"/>
              <a:gd name="connsiteX0" fmla="*/ 99922 w 3282950"/>
              <a:gd name="connsiteY0" fmla="*/ 0 h 5437861"/>
              <a:gd name="connsiteX1" fmla="*/ 3118870 w 3282950"/>
              <a:gd name="connsiteY1" fmla="*/ 109071 h 5437861"/>
              <a:gd name="connsiteX2" fmla="*/ 3282950 w 3282950"/>
              <a:gd name="connsiteY2" fmla="*/ 5437861 h 5437861"/>
              <a:gd name="connsiteX3" fmla="*/ 0 w 3282950"/>
              <a:gd name="connsiteY3" fmla="*/ 5437861 h 5437861"/>
              <a:gd name="connsiteX4" fmla="*/ 99922 w 3282950"/>
              <a:gd name="connsiteY4" fmla="*/ 0 h 5437861"/>
              <a:gd name="connsiteX0" fmla="*/ 99922 w 3282950"/>
              <a:gd name="connsiteY0" fmla="*/ 0 h 5437861"/>
              <a:gd name="connsiteX1" fmla="*/ 3118870 w 3282950"/>
              <a:gd name="connsiteY1" fmla="*/ 109071 h 5437861"/>
              <a:gd name="connsiteX2" fmla="*/ 3282950 w 3282950"/>
              <a:gd name="connsiteY2" fmla="*/ 5437861 h 5437861"/>
              <a:gd name="connsiteX3" fmla="*/ 0 w 3282950"/>
              <a:gd name="connsiteY3" fmla="*/ 5437861 h 5437861"/>
              <a:gd name="connsiteX4" fmla="*/ 99922 w 3282950"/>
              <a:gd name="connsiteY4" fmla="*/ 0 h 5437861"/>
              <a:gd name="connsiteX0" fmla="*/ 99922 w 3241247"/>
              <a:gd name="connsiteY0" fmla="*/ 0 h 5448765"/>
              <a:gd name="connsiteX1" fmla="*/ 3118870 w 3241247"/>
              <a:gd name="connsiteY1" fmla="*/ 109071 h 5448765"/>
              <a:gd name="connsiteX2" fmla="*/ 3241247 w 3241247"/>
              <a:gd name="connsiteY2" fmla="*/ 5448765 h 5448765"/>
              <a:gd name="connsiteX3" fmla="*/ 0 w 3241247"/>
              <a:gd name="connsiteY3" fmla="*/ 5437861 h 5448765"/>
              <a:gd name="connsiteX4" fmla="*/ 99922 w 3241247"/>
              <a:gd name="connsiteY4" fmla="*/ 0 h 5448765"/>
              <a:gd name="connsiteX0" fmla="*/ 85256 w 3226581"/>
              <a:gd name="connsiteY0" fmla="*/ 0 h 5448765"/>
              <a:gd name="connsiteX1" fmla="*/ 3104204 w 3226581"/>
              <a:gd name="connsiteY1" fmla="*/ 109071 h 5448765"/>
              <a:gd name="connsiteX2" fmla="*/ 3226581 w 3226581"/>
              <a:gd name="connsiteY2" fmla="*/ 5448765 h 5448765"/>
              <a:gd name="connsiteX3" fmla="*/ 0 w 3226581"/>
              <a:gd name="connsiteY3" fmla="*/ 5412810 h 5448765"/>
              <a:gd name="connsiteX4" fmla="*/ 85256 w 3226581"/>
              <a:gd name="connsiteY4" fmla="*/ 0 h 544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6581" h="5448765">
                <a:moveTo>
                  <a:pt x="85256" y="0"/>
                </a:moveTo>
                <a:lnTo>
                  <a:pt x="3104204" y="109071"/>
                </a:lnTo>
                <a:cubicBezTo>
                  <a:pt x="3111220" y="126767"/>
                  <a:pt x="3171888" y="3672502"/>
                  <a:pt x="3226581" y="5448765"/>
                </a:cubicBezTo>
                <a:lnTo>
                  <a:pt x="0" y="5412810"/>
                </a:lnTo>
                <a:lnTo>
                  <a:pt x="8525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outerShdw blurRad="1270000" dist="1574800" dir="1800000" sx="85000" sy="85000" algn="tl" rotWithShape="0">
              <a:prstClr val="black">
                <a:alpha val="20000"/>
              </a:prstClr>
            </a:outerShdw>
          </a:effectLst>
          <a:scene3d>
            <a:camera prst="perspectiveRelaxedModerately" fov="2400000">
              <a:rot lat="21004674" lon="20981195" rev="25907"/>
            </a:camera>
            <a:lightRig rig="threePt" dir="t"/>
          </a:scene3d>
          <a:sp3d prstMaterial="matte"/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Picture</a:t>
            </a:r>
            <a:endParaRPr lang="id-ID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F03A4D44-6FDC-4039-B394-CA706A91A8E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rot="19779171">
            <a:off x="9628359" y="1686422"/>
            <a:ext cx="2063798" cy="3485156"/>
          </a:xfrm>
          <a:custGeom>
            <a:avLst/>
            <a:gdLst>
              <a:gd name="connsiteX0" fmla="*/ 0 w 3282950"/>
              <a:gd name="connsiteY0" fmla="*/ 0 h 5377790"/>
              <a:gd name="connsiteX1" fmla="*/ 3282950 w 3282950"/>
              <a:gd name="connsiteY1" fmla="*/ 0 h 5377790"/>
              <a:gd name="connsiteX2" fmla="*/ 3282950 w 3282950"/>
              <a:gd name="connsiteY2" fmla="*/ 5377790 h 5377790"/>
              <a:gd name="connsiteX3" fmla="*/ 0 w 3282950"/>
              <a:gd name="connsiteY3" fmla="*/ 5377790 h 5377790"/>
              <a:gd name="connsiteX4" fmla="*/ 0 w 3282950"/>
              <a:gd name="connsiteY4" fmla="*/ 0 h 5377790"/>
              <a:gd name="connsiteX0" fmla="*/ 0 w 3282950"/>
              <a:gd name="connsiteY0" fmla="*/ 0 h 5377790"/>
              <a:gd name="connsiteX1" fmla="*/ 3151272 w 3282950"/>
              <a:gd name="connsiteY1" fmla="*/ 23820 h 5377790"/>
              <a:gd name="connsiteX2" fmla="*/ 3282950 w 3282950"/>
              <a:gd name="connsiteY2" fmla="*/ 5377790 h 5377790"/>
              <a:gd name="connsiteX3" fmla="*/ 0 w 3282950"/>
              <a:gd name="connsiteY3" fmla="*/ 5377790 h 5377790"/>
              <a:gd name="connsiteX4" fmla="*/ 0 w 3282950"/>
              <a:gd name="connsiteY4" fmla="*/ 0 h 5377790"/>
              <a:gd name="connsiteX0" fmla="*/ 131678 w 3282950"/>
              <a:gd name="connsiteY0" fmla="*/ 0 h 5401610"/>
              <a:gd name="connsiteX1" fmla="*/ 3151272 w 3282950"/>
              <a:gd name="connsiteY1" fmla="*/ 47640 h 5401610"/>
              <a:gd name="connsiteX2" fmla="*/ 3282950 w 3282950"/>
              <a:gd name="connsiteY2" fmla="*/ 5401610 h 5401610"/>
              <a:gd name="connsiteX3" fmla="*/ 0 w 3282950"/>
              <a:gd name="connsiteY3" fmla="*/ 5401610 h 5401610"/>
              <a:gd name="connsiteX4" fmla="*/ 131678 w 3282950"/>
              <a:gd name="connsiteY4" fmla="*/ 0 h 5401610"/>
              <a:gd name="connsiteX0" fmla="*/ 99922 w 3282950"/>
              <a:gd name="connsiteY0" fmla="*/ 0 h 5437861"/>
              <a:gd name="connsiteX1" fmla="*/ 3151272 w 3282950"/>
              <a:gd name="connsiteY1" fmla="*/ 83891 h 5437861"/>
              <a:gd name="connsiteX2" fmla="*/ 3282950 w 3282950"/>
              <a:gd name="connsiteY2" fmla="*/ 5437861 h 5437861"/>
              <a:gd name="connsiteX3" fmla="*/ 0 w 3282950"/>
              <a:gd name="connsiteY3" fmla="*/ 5437861 h 5437861"/>
              <a:gd name="connsiteX4" fmla="*/ 99922 w 3282950"/>
              <a:gd name="connsiteY4" fmla="*/ 0 h 5437861"/>
              <a:gd name="connsiteX0" fmla="*/ 99922 w 3282950"/>
              <a:gd name="connsiteY0" fmla="*/ 0 h 5437861"/>
              <a:gd name="connsiteX1" fmla="*/ 3116144 w 3282950"/>
              <a:gd name="connsiteY1" fmla="*/ 98645 h 5437861"/>
              <a:gd name="connsiteX2" fmla="*/ 3282950 w 3282950"/>
              <a:gd name="connsiteY2" fmla="*/ 5437861 h 5437861"/>
              <a:gd name="connsiteX3" fmla="*/ 0 w 3282950"/>
              <a:gd name="connsiteY3" fmla="*/ 5437861 h 5437861"/>
              <a:gd name="connsiteX4" fmla="*/ 99922 w 3282950"/>
              <a:gd name="connsiteY4" fmla="*/ 0 h 5437861"/>
              <a:gd name="connsiteX0" fmla="*/ 99922 w 3282950"/>
              <a:gd name="connsiteY0" fmla="*/ 0 h 5437861"/>
              <a:gd name="connsiteX1" fmla="*/ 3147422 w 3282950"/>
              <a:gd name="connsiteY1" fmla="*/ 90467 h 5437861"/>
              <a:gd name="connsiteX2" fmla="*/ 3282950 w 3282950"/>
              <a:gd name="connsiteY2" fmla="*/ 5437861 h 5437861"/>
              <a:gd name="connsiteX3" fmla="*/ 0 w 3282950"/>
              <a:gd name="connsiteY3" fmla="*/ 5437861 h 5437861"/>
              <a:gd name="connsiteX4" fmla="*/ 99922 w 3282950"/>
              <a:gd name="connsiteY4" fmla="*/ 0 h 5437861"/>
              <a:gd name="connsiteX0" fmla="*/ 99922 w 3282950"/>
              <a:gd name="connsiteY0" fmla="*/ 0 h 5437861"/>
              <a:gd name="connsiteX1" fmla="*/ 3118870 w 3282950"/>
              <a:gd name="connsiteY1" fmla="*/ 109071 h 5437861"/>
              <a:gd name="connsiteX2" fmla="*/ 3282950 w 3282950"/>
              <a:gd name="connsiteY2" fmla="*/ 5437861 h 5437861"/>
              <a:gd name="connsiteX3" fmla="*/ 0 w 3282950"/>
              <a:gd name="connsiteY3" fmla="*/ 5437861 h 5437861"/>
              <a:gd name="connsiteX4" fmla="*/ 99922 w 3282950"/>
              <a:gd name="connsiteY4" fmla="*/ 0 h 5437861"/>
              <a:gd name="connsiteX0" fmla="*/ 99922 w 3282950"/>
              <a:gd name="connsiteY0" fmla="*/ 0 h 5437861"/>
              <a:gd name="connsiteX1" fmla="*/ 3118870 w 3282950"/>
              <a:gd name="connsiteY1" fmla="*/ 109071 h 5437861"/>
              <a:gd name="connsiteX2" fmla="*/ 3282950 w 3282950"/>
              <a:gd name="connsiteY2" fmla="*/ 5437861 h 5437861"/>
              <a:gd name="connsiteX3" fmla="*/ 0 w 3282950"/>
              <a:gd name="connsiteY3" fmla="*/ 5437861 h 5437861"/>
              <a:gd name="connsiteX4" fmla="*/ 99922 w 3282950"/>
              <a:gd name="connsiteY4" fmla="*/ 0 h 5437861"/>
              <a:gd name="connsiteX0" fmla="*/ 99922 w 3241247"/>
              <a:gd name="connsiteY0" fmla="*/ 0 h 5448765"/>
              <a:gd name="connsiteX1" fmla="*/ 3118870 w 3241247"/>
              <a:gd name="connsiteY1" fmla="*/ 109071 h 5448765"/>
              <a:gd name="connsiteX2" fmla="*/ 3241247 w 3241247"/>
              <a:gd name="connsiteY2" fmla="*/ 5448765 h 5448765"/>
              <a:gd name="connsiteX3" fmla="*/ 0 w 3241247"/>
              <a:gd name="connsiteY3" fmla="*/ 5437861 h 5448765"/>
              <a:gd name="connsiteX4" fmla="*/ 99922 w 3241247"/>
              <a:gd name="connsiteY4" fmla="*/ 0 h 5448765"/>
              <a:gd name="connsiteX0" fmla="*/ 85256 w 3226581"/>
              <a:gd name="connsiteY0" fmla="*/ 0 h 5448765"/>
              <a:gd name="connsiteX1" fmla="*/ 3104204 w 3226581"/>
              <a:gd name="connsiteY1" fmla="*/ 109071 h 5448765"/>
              <a:gd name="connsiteX2" fmla="*/ 3226581 w 3226581"/>
              <a:gd name="connsiteY2" fmla="*/ 5448765 h 5448765"/>
              <a:gd name="connsiteX3" fmla="*/ 0 w 3226581"/>
              <a:gd name="connsiteY3" fmla="*/ 5412810 h 5448765"/>
              <a:gd name="connsiteX4" fmla="*/ 85256 w 3226581"/>
              <a:gd name="connsiteY4" fmla="*/ 0 h 544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6581" h="5448765">
                <a:moveTo>
                  <a:pt x="85256" y="0"/>
                </a:moveTo>
                <a:lnTo>
                  <a:pt x="3104204" y="109071"/>
                </a:lnTo>
                <a:cubicBezTo>
                  <a:pt x="3111220" y="126767"/>
                  <a:pt x="3171888" y="3672502"/>
                  <a:pt x="3226581" y="5448765"/>
                </a:cubicBezTo>
                <a:lnTo>
                  <a:pt x="0" y="5412810"/>
                </a:lnTo>
                <a:lnTo>
                  <a:pt x="8525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outerShdw blurRad="1270000" dist="1574800" dir="5580000" sx="85000" sy="85000" algn="tl" rotWithShape="0">
              <a:prstClr val="black">
                <a:alpha val="20000"/>
              </a:prstClr>
            </a:outerShdw>
          </a:effectLst>
          <a:scene3d>
            <a:camera prst="perspectiveRelaxedModerately" fov="2400000">
              <a:rot lat="21004674" lon="20981195" rev="25907"/>
            </a:camera>
            <a:lightRig rig="threePt" dir="t"/>
          </a:scene3d>
          <a:sp3d prstMaterial="matte"/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id-ID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17307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7">
            <a:extLst>
              <a:ext uri="{FF2B5EF4-FFF2-40B4-BE49-F238E27FC236}">
                <a16:creationId xmlns:a16="http://schemas.microsoft.com/office/drawing/2014/main" id="{8FD8D14E-F944-4F31-9D6A-3CCA745EE33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44940" y="1731100"/>
            <a:ext cx="1872384" cy="332061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06306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FBF669-CBE6-42FA-BA06-A8EC33CAE2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7909066" y="2456713"/>
            <a:ext cx="2058604" cy="4016736"/>
          </a:xfrm>
          <a:prstGeom prst="rect">
            <a:avLst/>
          </a:prstGeom>
          <a:effectLst>
            <a:outerShdw blurRad="1270000" dist="444500" dir="3900000" algn="t" rotWithShape="0">
              <a:prstClr val="black">
                <a:alpha val="15000"/>
              </a:prstClr>
            </a:outerShdw>
          </a:effectLst>
        </p:spPr>
      </p:pic>
      <p:sp>
        <p:nvSpPr>
          <p:cNvPr id="4" name="Picture Placeholder 17">
            <a:extLst>
              <a:ext uri="{FF2B5EF4-FFF2-40B4-BE49-F238E27FC236}">
                <a16:creationId xmlns:a16="http://schemas.microsoft.com/office/drawing/2014/main" id="{8FD8D14E-F944-4F31-9D6A-3CCA745EE33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 rot="900000">
            <a:off x="8087514" y="2937575"/>
            <a:ext cx="1701708" cy="30179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Add Picture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B43F8-0F23-469F-B1D3-505D770EF2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2224331" y="2456714"/>
            <a:ext cx="2058604" cy="4016736"/>
          </a:xfrm>
          <a:prstGeom prst="rect">
            <a:avLst/>
          </a:prstGeom>
          <a:effectLst>
            <a:outerShdw blurRad="1270000" dist="444500" dir="6960000" algn="t" rotWithShape="0">
              <a:prstClr val="black">
                <a:alpha val="15000"/>
              </a:prstClr>
            </a:outerShdw>
          </a:effectLst>
        </p:spPr>
      </p:pic>
      <p:sp>
        <p:nvSpPr>
          <p:cNvPr id="6" name="Picture Placeholder 17">
            <a:extLst>
              <a:ext uri="{FF2B5EF4-FFF2-40B4-BE49-F238E27FC236}">
                <a16:creationId xmlns:a16="http://schemas.microsoft.com/office/drawing/2014/main" id="{EE741120-A601-4EA8-8821-39821A6B730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 rot="20700000">
            <a:off x="2402779" y="2937576"/>
            <a:ext cx="1701708" cy="30179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Add Picture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8DE1E3-2D9A-4271-8F1D-0805B070A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699" y="2018563"/>
            <a:ext cx="2058604" cy="4016736"/>
          </a:xfrm>
          <a:prstGeom prst="rect">
            <a:avLst/>
          </a:prstGeom>
          <a:effectLst>
            <a:outerShdw blurRad="1270000" dist="444500" dir="4680000" algn="t" rotWithShape="0">
              <a:prstClr val="black">
                <a:alpha val="10000"/>
              </a:prstClr>
            </a:outerShdw>
          </a:effectLst>
        </p:spPr>
      </p:pic>
      <p:sp>
        <p:nvSpPr>
          <p:cNvPr id="8" name="Picture Placeholder 17">
            <a:extLst>
              <a:ext uri="{FF2B5EF4-FFF2-40B4-BE49-F238E27FC236}">
                <a16:creationId xmlns:a16="http://schemas.microsoft.com/office/drawing/2014/main" id="{8D7B144C-07E8-4277-BF1B-AFBA9543374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245147" y="2480375"/>
            <a:ext cx="1701708" cy="30179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09043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76B391-3652-4E6E-A44C-D8C87FA639E9}"/>
              </a:ext>
            </a:extLst>
          </p:cNvPr>
          <p:cNvSpPr/>
          <p:nvPr userDrawn="1"/>
        </p:nvSpPr>
        <p:spPr>
          <a:xfrm>
            <a:off x="667905" y="685800"/>
            <a:ext cx="6380595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462EBD90-79DF-417E-84E8-7160036848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48400" y="1877970"/>
            <a:ext cx="4552950" cy="2857500"/>
          </a:xfrm>
          <a:custGeom>
            <a:avLst/>
            <a:gdLst>
              <a:gd name="connsiteX0" fmla="*/ 0 w 4552950"/>
              <a:gd name="connsiteY0" fmla="*/ 0 h 2857500"/>
              <a:gd name="connsiteX1" fmla="*/ 4552950 w 4552950"/>
              <a:gd name="connsiteY1" fmla="*/ 0 h 2857500"/>
              <a:gd name="connsiteX2" fmla="*/ 4552950 w 4552950"/>
              <a:gd name="connsiteY2" fmla="*/ 2857500 h 2857500"/>
              <a:gd name="connsiteX3" fmla="*/ 0 w 4552950"/>
              <a:gd name="connsiteY3" fmla="*/ 285750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2950" h="2857500">
                <a:moveTo>
                  <a:pt x="0" y="0"/>
                </a:moveTo>
                <a:lnTo>
                  <a:pt x="4552950" y="0"/>
                </a:lnTo>
                <a:lnTo>
                  <a:pt x="4552950" y="2857500"/>
                </a:lnTo>
                <a:lnTo>
                  <a:pt x="0" y="2857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innerShdw blurRad="114300">
              <a:prstClr val="black">
                <a:alpha val="4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latin typeface="+mn-lt"/>
              </a:defRPr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62887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96057E-1BF6-46A5-98E6-EF6E14F44E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06" y="2735937"/>
            <a:ext cx="5197366" cy="2910126"/>
          </a:xfrm>
          <a:prstGeom prst="rect">
            <a:avLst/>
          </a:prstGeom>
          <a:effectLst>
            <a:outerShdw blurRad="1270000" dist="1028700" dir="7380000" algn="tl" rotWithShape="0">
              <a:prstClr val="black">
                <a:alpha val="20000"/>
              </a:prstClr>
            </a:outerShdw>
          </a:effectLst>
        </p:spPr>
      </p:pic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462EBD90-79DF-417E-84E8-7160036848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82281" y="2929062"/>
            <a:ext cx="3631710" cy="2279316"/>
          </a:xfrm>
          <a:custGeom>
            <a:avLst/>
            <a:gdLst>
              <a:gd name="connsiteX0" fmla="*/ 0 w 4552950"/>
              <a:gd name="connsiteY0" fmla="*/ 0 h 2857500"/>
              <a:gd name="connsiteX1" fmla="*/ 4552950 w 4552950"/>
              <a:gd name="connsiteY1" fmla="*/ 0 h 2857500"/>
              <a:gd name="connsiteX2" fmla="*/ 4552950 w 4552950"/>
              <a:gd name="connsiteY2" fmla="*/ 2857500 h 2857500"/>
              <a:gd name="connsiteX3" fmla="*/ 0 w 4552950"/>
              <a:gd name="connsiteY3" fmla="*/ 285750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2950" h="2857500">
                <a:moveTo>
                  <a:pt x="0" y="0"/>
                </a:moveTo>
                <a:lnTo>
                  <a:pt x="4552950" y="0"/>
                </a:lnTo>
                <a:lnTo>
                  <a:pt x="4552950" y="2857500"/>
                </a:lnTo>
                <a:lnTo>
                  <a:pt x="0" y="2857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innerShdw blurRad="114300">
              <a:prstClr val="black">
                <a:alpha val="4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latin typeface="+mn-lt"/>
              </a:defRPr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D72AEA46-AFB9-4BCD-BF12-719BB82667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17842" y="1201299"/>
            <a:ext cx="3631710" cy="2279316"/>
          </a:xfrm>
          <a:custGeom>
            <a:avLst/>
            <a:gdLst>
              <a:gd name="connsiteX0" fmla="*/ 0 w 4552950"/>
              <a:gd name="connsiteY0" fmla="*/ 0 h 2857500"/>
              <a:gd name="connsiteX1" fmla="*/ 4552950 w 4552950"/>
              <a:gd name="connsiteY1" fmla="*/ 0 h 2857500"/>
              <a:gd name="connsiteX2" fmla="*/ 4552950 w 4552950"/>
              <a:gd name="connsiteY2" fmla="*/ 2857500 h 2857500"/>
              <a:gd name="connsiteX3" fmla="*/ 0 w 4552950"/>
              <a:gd name="connsiteY3" fmla="*/ 285750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2950" h="2857500">
                <a:moveTo>
                  <a:pt x="0" y="0"/>
                </a:moveTo>
                <a:lnTo>
                  <a:pt x="4552950" y="0"/>
                </a:lnTo>
                <a:lnTo>
                  <a:pt x="4552950" y="2857500"/>
                </a:lnTo>
                <a:lnTo>
                  <a:pt x="0" y="2857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876300" dist="533400" dir="8100000" algn="tr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latin typeface="+mn-lt"/>
              </a:defRPr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415B494-FF27-4537-9BB2-F0F73C103DE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06672" y="3218154"/>
            <a:ext cx="3631710" cy="2279316"/>
          </a:xfrm>
          <a:custGeom>
            <a:avLst/>
            <a:gdLst>
              <a:gd name="connsiteX0" fmla="*/ 0 w 4552950"/>
              <a:gd name="connsiteY0" fmla="*/ 0 h 2857500"/>
              <a:gd name="connsiteX1" fmla="*/ 4552950 w 4552950"/>
              <a:gd name="connsiteY1" fmla="*/ 0 h 2857500"/>
              <a:gd name="connsiteX2" fmla="*/ 4552950 w 4552950"/>
              <a:gd name="connsiteY2" fmla="*/ 2857500 h 2857500"/>
              <a:gd name="connsiteX3" fmla="*/ 0 w 4552950"/>
              <a:gd name="connsiteY3" fmla="*/ 285750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2950" h="2857500">
                <a:moveTo>
                  <a:pt x="0" y="0"/>
                </a:moveTo>
                <a:lnTo>
                  <a:pt x="4552950" y="0"/>
                </a:lnTo>
                <a:lnTo>
                  <a:pt x="4552950" y="2857500"/>
                </a:lnTo>
                <a:lnTo>
                  <a:pt x="0" y="2857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127000" dir="13080000" algn="tr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latin typeface="+mn-lt"/>
              </a:defRPr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90207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29B967-0930-4D4A-BA5E-EB8DFA608A03}"/>
              </a:ext>
            </a:extLst>
          </p:cNvPr>
          <p:cNvSpPr/>
          <p:nvPr userDrawn="1"/>
        </p:nvSpPr>
        <p:spPr>
          <a:xfrm>
            <a:off x="6096000" y="685800"/>
            <a:ext cx="5468112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6057E-1BF6-46A5-98E6-EF6E14F44E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86" y="905124"/>
            <a:ext cx="4507540" cy="2523876"/>
          </a:xfrm>
          <a:prstGeom prst="rect">
            <a:avLst/>
          </a:prstGeom>
          <a:effectLst>
            <a:outerShdw blurRad="1270000" dist="1028700" dir="9120000" algn="tl" rotWithShape="0">
              <a:prstClr val="black">
                <a:alpha val="15000"/>
              </a:prstClr>
            </a:outerShdw>
          </a:effectLst>
        </p:spPr>
      </p:pic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462EBD90-79DF-417E-84E8-7160036848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55212" y="1094486"/>
            <a:ext cx="3149688" cy="1976792"/>
          </a:xfrm>
          <a:custGeom>
            <a:avLst/>
            <a:gdLst>
              <a:gd name="connsiteX0" fmla="*/ 0 w 4552950"/>
              <a:gd name="connsiteY0" fmla="*/ 0 h 2857500"/>
              <a:gd name="connsiteX1" fmla="*/ 4552950 w 4552950"/>
              <a:gd name="connsiteY1" fmla="*/ 0 h 2857500"/>
              <a:gd name="connsiteX2" fmla="*/ 4552950 w 4552950"/>
              <a:gd name="connsiteY2" fmla="*/ 2857500 h 2857500"/>
              <a:gd name="connsiteX3" fmla="*/ 0 w 4552950"/>
              <a:gd name="connsiteY3" fmla="*/ 285750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2950" h="2857500">
                <a:moveTo>
                  <a:pt x="0" y="0"/>
                </a:moveTo>
                <a:lnTo>
                  <a:pt x="4552950" y="0"/>
                </a:lnTo>
                <a:lnTo>
                  <a:pt x="4552950" y="2857500"/>
                </a:lnTo>
                <a:lnTo>
                  <a:pt x="0" y="2857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innerShdw blurRad="114300">
              <a:prstClr val="black">
                <a:alpha val="4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latin typeface="+mn-lt"/>
              </a:defRPr>
            </a:lvl1pPr>
          </a:lstStyle>
          <a:p>
            <a:r>
              <a:rPr lang="en-US" dirty="0"/>
              <a:t>Add Picture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7A8CB6-CE1B-4432-B214-B29FF2D5FC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86" y="905124"/>
            <a:ext cx="4507540" cy="2523876"/>
          </a:xfrm>
          <a:prstGeom prst="rect">
            <a:avLst/>
          </a:prstGeom>
          <a:effectLst>
            <a:outerShdw blurRad="1270000" dist="1028700" dir="9120000" algn="tl" rotWithShape="0">
              <a:prstClr val="black">
                <a:alpha val="15000"/>
              </a:prstClr>
            </a:outerShdw>
          </a:effectLst>
        </p:spPr>
      </p:pic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4F5E2570-A507-4F41-9EF8-6C9C8721B29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806912" y="1094486"/>
            <a:ext cx="3149688" cy="1976792"/>
          </a:xfrm>
          <a:custGeom>
            <a:avLst/>
            <a:gdLst>
              <a:gd name="connsiteX0" fmla="*/ 0 w 4552950"/>
              <a:gd name="connsiteY0" fmla="*/ 0 h 2857500"/>
              <a:gd name="connsiteX1" fmla="*/ 4552950 w 4552950"/>
              <a:gd name="connsiteY1" fmla="*/ 0 h 2857500"/>
              <a:gd name="connsiteX2" fmla="*/ 4552950 w 4552950"/>
              <a:gd name="connsiteY2" fmla="*/ 2857500 h 2857500"/>
              <a:gd name="connsiteX3" fmla="*/ 0 w 4552950"/>
              <a:gd name="connsiteY3" fmla="*/ 285750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2950" h="2857500">
                <a:moveTo>
                  <a:pt x="0" y="0"/>
                </a:moveTo>
                <a:lnTo>
                  <a:pt x="4552950" y="0"/>
                </a:lnTo>
                <a:lnTo>
                  <a:pt x="4552950" y="2857500"/>
                </a:lnTo>
                <a:lnTo>
                  <a:pt x="0" y="2857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innerShdw blurRad="114300">
              <a:prstClr val="black">
                <a:alpha val="4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latin typeface="+mn-lt"/>
              </a:defRPr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04848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8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F57E85E6-42D1-4868-B334-21ACDFB8C06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60304" y="2318858"/>
            <a:ext cx="4671392" cy="4539142"/>
          </a:xfrm>
          <a:custGeom>
            <a:avLst/>
            <a:gdLst>
              <a:gd name="connsiteX0" fmla="*/ 0 w 1866900"/>
              <a:gd name="connsiteY0" fmla="*/ 0 h 3308555"/>
              <a:gd name="connsiteX1" fmla="*/ 1866900 w 1866900"/>
              <a:gd name="connsiteY1" fmla="*/ 0 h 3308555"/>
              <a:gd name="connsiteX2" fmla="*/ 1866900 w 1866900"/>
              <a:gd name="connsiteY2" fmla="*/ 3308555 h 3308555"/>
              <a:gd name="connsiteX3" fmla="*/ 0 w 1866900"/>
              <a:gd name="connsiteY3" fmla="*/ 3308555 h 330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900" h="3308555">
                <a:moveTo>
                  <a:pt x="0" y="0"/>
                </a:moveTo>
                <a:lnTo>
                  <a:pt x="1866900" y="0"/>
                </a:lnTo>
                <a:lnTo>
                  <a:pt x="1866900" y="3308555"/>
                </a:lnTo>
                <a:lnTo>
                  <a:pt x="0" y="33085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38100" dir="5400000" algn="t" rotWithShape="0">
              <a:schemeClr val="bg1">
                <a:lumMod val="50000"/>
                <a:alpha val="37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IN" dirty="0"/>
              <a:t>Add Picture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896BF26-84E7-4C17-A69C-DD69AB585C53}"/>
              </a:ext>
            </a:extLst>
          </p:cNvPr>
          <p:cNvGrpSpPr/>
          <p:nvPr userDrawn="1"/>
        </p:nvGrpSpPr>
        <p:grpSpPr>
          <a:xfrm>
            <a:off x="3760317" y="2016312"/>
            <a:ext cx="4671366" cy="302546"/>
            <a:chOff x="3179886" y="2083564"/>
            <a:chExt cx="5702858" cy="369350"/>
          </a:xfrm>
          <a:effectLst/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6711E42-431D-42E8-88C7-9F46785AE12A}"/>
                </a:ext>
              </a:extLst>
            </p:cNvPr>
            <p:cNvGrpSpPr/>
            <p:nvPr/>
          </p:nvGrpSpPr>
          <p:grpSpPr>
            <a:xfrm>
              <a:off x="3179886" y="2083564"/>
              <a:ext cx="5702858" cy="369350"/>
              <a:chOff x="3179886" y="2083564"/>
              <a:chExt cx="5702858" cy="369350"/>
            </a:xfrm>
          </p:grpSpPr>
          <p:sp>
            <p:nvSpPr>
              <p:cNvPr id="39" name="Round Same Side Corner Rectangle 1">
                <a:extLst>
                  <a:ext uri="{FF2B5EF4-FFF2-40B4-BE49-F238E27FC236}">
                    <a16:creationId xmlns:a16="http://schemas.microsoft.com/office/drawing/2014/main" id="{CFF10A0F-8810-424A-A9E3-854BB2A1D4BA}"/>
                  </a:ext>
                </a:extLst>
              </p:cNvPr>
              <p:cNvSpPr/>
              <p:nvPr/>
            </p:nvSpPr>
            <p:spPr>
              <a:xfrm>
                <a:off x="3179886" y="2083564"/>
                <a:ext cx="5702858" cy="369350"/>
              </a:xfrm>
              <a:prstGeom prst="round2SameRect">
                <a:avLst>
                  <a:gd name="adj1" fmla="val 14928"/>
                  <a:gd name="adj2" fmla="val 0"/>
                </a:avLst>
              </a:prstGeom>
              <a:solidFill>
                <a:schemeClr val="tx1">
                  <a:lumMod val="75000"/>
                  <a:lumOff val="25000"/>
                  <a:alpha val="7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A3A100E-20A4-4ABE-A222-B286AEF02D63}"/>
                  </a:ext>
                </a:extLst>
              </p:cNvPr>
              <p:cNvGrpSpPr/>
              <p:nvPr/>
            </p:nvGrpSpPr>
            <p:grpSpPr>
              <a:xfrm>
                <a:off x="3382010" y="2233949"/>
                <a:ext cx="341854" cy="82531"/>
                <a:chOff x="3382010" y="2233949"/>
                <a:chExt cx="341854" cy="82531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E83E2E4-1D04-48AF-AE3D-6F3BA72A4D6B}"/>
                    </a:ext>
                  </a:extLst>
                </p:cNvPr>
                <p:cNvSpPr/>
                <p:nvPr/>
              </p:nvSpPr>
              <p:spPr>
                <a:xfrm>
                  <a:off x="3382010" y="2233949"/>
                  <a:ext cx="82531" cy="8253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3D72FF13-36C5-41CC-933F-D737BC06815E}"/>
                    </a:ext>
                  </a:extLst>
                </p:cNvPr>
                <p:cNvSpPr/>
                <p:nvPr/>
              </p:nvSpPr>
              <p:spPr>
                <a:xfrm>
                  <a:off x="3511671" y="2233949"/>
                  <a:ext cx="82531" cy="8253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680BC9E-DE49-4BCF-ACAD-91124B7B38B8}"/>
                    </a:ext>
                  </a:extLst>
                </p:cNvPr>
                <p:cNvSpPr/>
                <p:nvPr/>
              </p:nvSpPr>
              <p:spPr>
                <a:xfrm>
                  <a:off x="3641333" y="2233949"/>
                  <a:ext cx="82531" cy="8253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</p:grpSp>
        <p:sp>
          <p:nvSpPr>
            <p:cNvPr id="38" name="Rounded Rectangle 23">
              <a:extLst>
                <a:ext uri="{FF2B5EF4-FFF2-40B4-BE49-F238E27FC236}">
                  <a16:creationId xmlns:a16="http://schemas.microsoft.com/office/drawing/2014/main" id="{CA5717E0-C41D-45CA-A502-E90A96CB8707}"/>
                </a:ext>
              </a:extLst>
            </p:cNvPr>
            <p:cNvSpPr/>
            <p:nvPr/>
          </p:nvSpPr>
          <p:spPr>
            <a:xfrm>
              <a:off x="3965020" y="2182834"/>
              <a:ext cx="4576872" cy="18475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600" dirty="0">
                <a:solidFill>
                  <a:schemeClr val="bg1">
                    <a:lumMod val="75000"/>
                  </a:schemeClr>
                </a:solidFill>
                <a:latin typeface="Ubuntu" panose="020B05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196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8">
            <a:extLst>
              <a:ext uri="{FF2B5EF4-FFF2-40B4-BE49-F238E27FC236}">
                <a16:creationId xmlns:a16="http://schemas.microsoft.com/office/drawing/2014/main" id="{EC80A39C-C881-4510-9FAF-C2669ECCE79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93577" y="2781531"/>
            <a:ext cx="3031256" cy="1714038"/>
          </a:xfrm>
          <a:custGeom>
            <a:avLst/>
            <a:gdLst>
              <a:gd name="connsiteX0" fmla="*/ 0 w 1866900"/>
              <a:gd name="connsiteY0" fmla="*/ 0 h 3308555"/>
              <a:gd name="connsiteX1" fmla="*/ 1866900 w 1866900"/>
              <a:gd name="connsiteY1" fmla="*/ 0 h 3308555"/>
              <a:gd name="connsiteX2" fmla="*/ 1866900 w 1866900"/>
              <a:gd name="connsiteY2" fmla="*/ 3308555 h 3308555"/>
              <a:gd name="connsiteX3" fmla="*/ 0 w 1866900"/>
              <a:gd name="connsiteY3" fmla="*/ 3308555 h 330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900" h="3308555">
                <a:moveTo>
                  <a:pt x="0" y="0"/>
                </a:moveTo>
                <a:lnTo>
                  <a:pt x="1866900" y="0"/>
                </a:lnTo>
                <a:lnTo>
                  <a:pt x="1866900" y="3308555"/>
                </a:lnTo>
                <a:lnTo>
                  <a:pt x="0" y="33085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495300" dist="38100" dir="5400000" algn="t" rotWithShape="0">
              <a:schemeClr val="bg1">
                <a:lumMod val="75000"/>
                <a:alpha val="37000"/>
              </a:schemeClr>
            </a:outerShdw>
          </a:effectLst>
        </p:spPr>
        <p:txBody>
          <a:bodyPr wrap="square">
            <a:noAutofit/>
          </a:bodyPr>
          <a:lstStyle>
            <a:lvl1pPr marL="0" indent="0">
              <a:buFontTx/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IN" dirty="0"/>
              <a:t>Add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A962BA-2CAA-4B18-8BCB-79628636991E}"/>
              </a:ext>
            </a:extLst>
          </p:cNvPr>
          <p:cNvGrpSpPr/>
          <p:nvPr userDrawn="1"/>
        </p:nvGrpSpPr>
        <p:grpSpPr>
          <a:xfrm>
            <a:off x="893726" y="2585149"/>
            <a:ext cx="3032156" cy="196382"/>
            <a:chOff x="3179886" y="2083564"/>
            <a:chExt cx="5702858" cy="369350"/>
          </a:xfrm>
        </p:grpSpPr>
        <p:sp>
          <p:nvSpPr>
            <p:cNvPr id="5" name="Round Same Side Corner Rectangle 35">
              <a:extLst>
                <a:ext uri="{FF2B5EF4-FFF2-40B4-BE49-F238E27FC236}">
                  <a16:creationId xmlns:a16="http://schemas.microsoft.com/office/drawing/2014/main" id="{32BB38E2-FFD4-48A9-838F-5755A2DC9212}"/>
                </a:ext>
              </a:extLst>
            </p:cNvPr>
            <p:cNvSpPr/>
            <p:nvPr/>
          </p:nvSpPr>
          <p:spPr>
            <a:xfrm>
              <a:off x="3179886" y="2083564"/>
              <a:ext cx="5702858" cy="369350"/>
            </a:xfrm>
            <a:prstGeom prst="round2SameRect">
              <a:avLst>
                <a:gd name="adj1" fmla="val 14928"/>
                <a:gd name="adj2" fmla="val 0"/>
              </a:avLst>
            </a:prstGeom>
            <a:solidFill>
              <a:schemeClr val="tx1">
                <a:lumMod val="75000"/>
                <a:lumOff val="25000"/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82C486-1653-41C5-BA12-3661AD5D3493}"/>
                </a:ext>
              </a:extLst>
            </p:cNvPr>
            <p:cNvGrpSpPr/>
            <p:nvPr/>
          </p:nvGrpSpPr>
          <p:grpSpPr>
            <a:xfrm>
              <a:off x="3382010" y="2233949"/>
              <a:ext cx="341854" cy="82531"/>
              <a:chOff x="3382010" y="2233949"/>
              <a:chExt cx="341854" cy="8253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B237C4-D442-4BF8-AD0E-8A4A180178D4}"/>
                  </a:ext>
                </a:extLst>
              </p:cNvPr>
              <p:cNvSpPr/>
              <p:nvPr/>
            </p:nvSpPr>
            <p:spPr>
              <a:xfrm>
                <a:off x="3382010" y="2233949"/>
                <a:ext cx="82531" cy="8253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5A78619-D989-4DAC-A4B9-494D0145CD59}"/>
                  </a:ext>
                </a:extLst>
              </p:cNvPr>
              <p:cNvSpPr/>
              <p:nvPr/>
            </p:nvSpPr>
            <p:spPr>
              <a:xfrm>
                <a:off x="3511671" y="2233949"/>
                <a:ext cx="82531" cy="8253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94100C8-737B-44A3-8465-99925884D23E}"/>
                  </a:ext>
                </a:extLst>
              </p:cNvPr>
              <p:cNvSpPr/>
              <p:nvPr/>
            </p:nvSpPr>
            <p:spPr>
              <a:xfrm>
                <a:off x="3641333" y="2233949"/>
                <a:ext cx="82531" cy="8253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0B7FB4-5D57-4F51-AB51-36B83CCA371D}"/>
              </a:ext>
            </a:extLst>
          </p:cNvPr>
          <p:cNvGrpSpPr/>
          <p:nvPr userDrawn="1"/>
        </p:nvGrpSpPr>
        <p:grpSpPr>
          <a:xfrm>
            <a:off x="8269605" y="2585149"/>
            <a:ext cx="3032156" cy="196382"/>
            <a:chOff x="3179886" y="2083564"/>
            <a:chExt cx="5702858" cy="369350"/>
          </a:xfrm>
        </p:grpSpPr>
        <p:sp>
          <p:nvSpPr>
            <p:cNvPr id="11" name="Round Same Side Corner Rectangle 67">
              <a:extLst>
                <a:ext uri="{FF2B5EF4-FFF2-40B4-BE49-F238E27FC236}">
                  <a16:creationId xmlns:a16="http://schemas.microsoft.com/office/drawing/2014/main" id="{A151352A-EDF3-4165-B5CC-0EE7B7F08DC0}"/>
                </a:ext>
              </a:extLst>
            </p:cNvPr>
            <p:cNvSpPr/>
            <p:nvPr/>
          </p:nvSpPr>
          <p:spPr>
            <a:xfrm>
              <a:off x="3179886" y="2083564"/>
              <a:ext cx="5702858" cy="369350"/>
            </a:xfrm>
            <a:prstGeom prst="round2SameRect">
              <a:avLst>
                <a:gd name="adj1" fmla="val 14928"/>
                <a:gd name="adj2" fmla="val 0"/>
              </a:avLst>
            </a:prstGeom>
            <a:solidFill>
              <a:schemeClr val="tx1">
                <a:lumMod val="75000"/>
                <a:lumOff val="25000"/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6E7CC1-2129-4694-BBC1-F75410C1C31B}"/>
                </a:ext>
              </a:extLst>
            </p:cNvPr>
            <p:cNvGrpSpPr/>
            <p:nvPr/>
          </p:nvGrpSpPr>
          <p:grpSpPr>
            <a:xfrm>
              <a:off x="3382010" y="2233949"/>
              <a:ext cx="341854" cy="82531"/>
              <a:chOff x="3382010" y="2233949"/>
              <a:chExt cx="341854" cy="8253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AC2771E-E63A-4576-9049-2731FD0E0E14}"/>
                  </a:ext>
                </a:extLst>
              </p:cNvPr>
              <p:cNvSpPr/>
              <p:nvPr/>
            </p:nvSpPr>
            <p:spPr>
              <a:xfrm>
                <a:off x="3382010" y="2233949"/>
                <a:ext cx="82531" cy="8253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C5693BF-D68F-46F8-BDE4-F8821354BEDE}"/>
                  </a:ext>
                </a:extLst>
              </p:cNvPr>
              <p:cNvSpPr/>
              <p:nvPr/>
            </p:nvSpPr>
            <p:spPr>
              <a:xfrm>
                <a:off x="3511671" y="2233949"/>
                <a:ext cx="82531" cy="8253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BF650C5-4BDF-40A1-A65A-F01AB6DFE6AD}"/>
                  </a:ext>
                </a:extLst>
              </p:cNvPr>
              <p:cNvSpPr/>
              <p:nvPr/>
            </p:nvSpPr>
            <p:spPr>
              <a:xfrm>
                <a:off x="3641333" y="2233949"/>
                <a:ext cx="82531" cy="8253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sp>
        <p:nvSpPr>
          <p:cNvPr id="16" name="Picture Placeholder 18">
            <a:extLst>
              <a:ext uri="{FF2B5EF4-FFF2-40B4-BE49-F238E27FC236}">
                <a16:creationId xmlns:a16="http://schemas.microsoft.com/office/drawing/2014/main" id="{2A98C658-7A6D-4EDA-A17C-9CAD894EB0F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267018" y="2781531"/>
            <a:ext cx="3031256" cy="1714038"/>
          </a:xfrm>
          <a:custGeom>
            <a:avLst/>
            <a:gdLst>
              <a:gd name="connsiteX0" fmla="*/ 0 w 1866900"/>
              <a:gd name="connsiteY0" fmla="*/ 0 h 3308555"/>
              <a:gd name="connsiteX1" fmla="*/ 1866900 w 1866900"/>
              <a:gd name="connsiteY1" fmla="*/ 0 h 3308555"/>
              <a:gd name="connsiteX2" fmla="*/ 1866900 w 1866900"/>
              <a:gd name="connsiteY2" fmla="*/ 3308555 h 3308555"/>
              <a:gd name="connsiteX3" fmla="*/ 0 w 1866900"/>
              <a:gd name="connsiteY3" fmla="*/ 3308555 h 330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900" h="3308555">
                <a:moveTo>
                  <a:pt x="0" y="0"/>
                </a:moveTo>
                <a:lnTo>
                  <a:pt x="1866900" y="0"/>
                </a:lnTo>
                <a:lnTo>
                  <a:pt x="1866900" y="3308555"/>
                </a:lnTo>
                <a:lnTo>
                  <a:pt x="0" y="33085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495300" dist="38100" dir="5400000" algn="t" rotWithShape="0">
              <a:schemeClr val="bg1">
                <a:lumMod val="75000"/>
                <a:alpha val="37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r">
              <a:buFontTx/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IN" dirty="0"/>
              <a:t>Add Picture</a:t>
            </a:r>
          </a:p>
        </p:txBody>
      </p:sp>
      <p:sp>
        <p:nvSpPr>
          <p:cNvPr id="17" name="Picture Placeholder 18">
            <a:extLst>
              <a:ext uri="{FF2B5EF4-FFF2-40B4-BE49-F238E27FC236}">
                <a16:creationId xmlns:a16="http://schemas.microsoft.com/office/drawing/2014/main" id="{CB88F19E-B055-49E1-976A-416266B2DA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60304" y="2318858"/>
            <a:ext cx="4671392" cy="2639384"/>
          </a:xfrm>
          <a:custGeom>
            <a:avLst/>
            <a:gdLst>
              <a:gd name="connsiteX0" fmla="*/ 0 w 1866900"/>
              <a:gd name="connsiteY0" fmla="*/ 0 h 3308555"/>
              <a:gd name="connsiteX1" fmla="*/ 1866900 w 1866900"/>
              <a:gd name="connsiteY1" fmla="*/ 0 h 3308555"/>
              <a:gd name="connsiteX2" fmla="*/ 1866900 w 1866900"/>
              <a:gd name="connsiteY2" fmla="*/ 3308555 h 3308555"/>
              <a:gd name="connsiteX3" fmla="*/ 0 w 1866900"/>
              <a:gd name="connsiteY3" fmla="*/ 3308555 h 330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900" h="3308555">
                <a:moveTo>
                  <a:pt x="0" y="0"/>
                </a:moveTo>
                <a:lnTo>
                  <a:pt x="1866900" y="0"/>
                </a:lnTo>
                <a:lnTo>
                  <a:pt x="1866900" y="3308555"/>
                </a:lnTo>
                <a:lnTo>
                  <a:pt x="0" y="33085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38100" dir="5400000" algn="t" rotWithShape="0">
              <a:schemeClr val="bg1">
                <a:lumMod val="50000"/>
                <a:alpha val="37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IN" dirty="0"/>
              <a:t>Add Picture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A1712D-3FD6-4903-B500-FD6BEB0CFA9C}"/>
              </a:ext>
            </a:extLst>
          </p:cNvPr>
          <p:cNvGrpSpPr/>
          <p:nvPr userDrawn="1"/>
        </p:nvGrpSpPr>
        <p:grpSpPr>
          <a:xfrm>
            <a:off x="3760317" y="2016312"/>
            <a:ext cx="4671366" cy="302546"/>
            <a:chOff x="3179886" y="2083564"/>
            <a:chExt cx="5702858" cy="369350"/>
          </a:xfrm>
          <a:effectLst/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F113239-37E8-4465-BE61-906F98E3D832}"/>
                </a:ext>
              </a:extLst>
            </p:cNvPr>
            <p:cNvGrpSpPr/>
            <p:nvPr/>
          </p:nvGrpSpPr>
          <p:grpSpPr>
            <a:xfrm>
              <a:off x="3179886" y="2083564"/>
              <a:ext cx="5702858" cy="369350"/>
              <a:chOff x="3179886" y="2083564"/>
              <a:chExt cx="5702858" cy="369350"/>
            </a:xfrm>
          </p:grpSpPr>
          <p:sp>
            <p:nvSpPr>
              <p:cNvPr id="21" name="Round Same Side Corner Rectangle 1">
                <a:extLst>
                  <a:ext uri="{FF2B5EF4-FFF2-40B4-BE49-F238E27FC236}">
                    <a16:creationId xmlns:a16="http://schemas.microsoft.com/office/drawing/2014/main" id="{1ACF2853-9A80-4083-8290-D4458412DF61}"/>
                  </a:ext>
                </a:extLst>
              </p:cNvPr>
              <p:cNvSpPr/>
              <p:nvPr/>
            </p:nvSpPr>
            <p:spPr>
              <a:xfrm>
                <a:off x="3179886" y="2083564"/>
                <a:ext cx="5702858" cy="369350"/>
              </a:xfrm>
              <a:prstGeom prst="round2SameRect">
                <a:avLst>
                  <a:gd name="adj1" fmla="val 14928"/>
                  <a:gd name="adj2" fmla="val 0"/>
                </a:avLst>
              </a:prstGeom>
              <a:solidFill>
                <a:schemeClr val="tx1">
                  <a:lumMod val="75000"/>
                  <a:lumOff val="25000"/>
                  <a:alpha val="7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86E7B65-7412-4D97-94D2-625C63F84CBF}"/>
                  </a:ext>
                </a:extLst>
              </p:cNvPr>
              <p:cNvGrpSpPr/>
              <p:nvPr/>
            </p:nvGrpSpPr>
            <p:grpSpPr>
              <a:xfrm>
                <a:off x="3382010" y="2233949"/>
                <a:ext cx="341854" cy="82531"/>
                <a:chOff x="3382010" y="2233949"/>
                <a:chExt cx="341854" cy="82531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1074A664-02D7-4C91-AD35-CDC2B86D8025}"/>
                    </a:ext>
                  </a:extLst>
                </p:cNvPr>
                <p:cNvSpPr/>
                <p:nvPr/>
              </p:nvSpPr>
              <p:spPr>
                <a:xfrm>
                  <a:off x="3382010" y="2233949"/>
                  <a:ext cx="82531" cy="8253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9EE7F7C1-1B4F-44CD-9BED-E5D33DD220FF}"/>
                    </a:ext>
                  </a:extLst>
                </p:cNvPr>
                <p:cNvSpPr/>
                <p:nvPr/>
              </p:nvSpPr>
              <p:spPr>
                <a:xfrm>
                  <a:off x="3511671" y="2233949"/>
                  <a:ext cx="82531" cy="8253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02F2ED3-08B1-4458-8A7E-6D7479FB4173}"/>
                    </a:ext>
                  </a:extLst>
                </p:cNvPr>
                <p:cNvSpPr/>
                <p:nvPr/>
              </p:nvSpPr>
              <p:spPr>
                <a:xfrm>
                  <a:off x="3641333" y="2233949"/>
                  <a:ext cx="82531" cy="8253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</p:grpSp>
        <p:sp>
          <p:nvSpPr>
            <p:cNvPr id="20" name="Rounded Rectangle 23">
              <a:extLst>
                <a:ext uri="{FF2B5EF4-FFF2-40B4-BE49-F238E27FC236}">
                  <a16:creationId xmlns:a16="http://schemas.microsoft.com/office/drawing/2014/main" id="{01C6AD27-04D4-43EB-83DE-03178179A081}"/>
                </a:ext>
              </a:extLst>
            </p:cNvPr>
            <p:cNvSpPr/>
            <p:nvPr/>
          </p:nvSpPr>
          <p:spPr>
            <a:xfrm>
              <a:off x="3965020" y="2182834"/>
              <a:ext cx="4576872" cy="18475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600" dirty="0">
                <a:solidFill>
                  <a:schemeClr val="bg1">
                    <a:lumMod val="75000"/>
                  </a:schemeClr>
                </a:solidFill>
                <a:latin typeface="Ubuntu" panose="020B05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82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7CB099F-3B97-46AC-8C45-AD97F23FBAC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5800" y="685800"/>
            <a:ext cx="5486400" cy="5486400"/>
          </a:xfrm>
          <a:custGeom>
            <a:avLst/>
            <a:gdLst>
              <a:gd name="connsiteX0" fmla="*/ 0 w 5486400"/>
              <a:gd name="connsiteY0" fmla="*/ 0 h 5486400"/>
              <a:gd name="connsiteX1" fmla="*/ 5486400 w 5486400"/>
              <a:gd name="connsiteY1" fmla="*/ 0 h 5486400"/>
              <a:gd name="connsiteX2" fmla="*/ 5486400 w 5486400"/>
              <a:gd name="connsiteY2" fmla="*/ 5486400 h 5486400"/>
              <a:gd name="connsiteX3" fmla="*/ 0 w 5486400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5486400">
                <a:moveTo>
                  <a:pt x="0" y="0"/>
                </a:moveTo>
                <a:lnTo>
                  <a:pt x="5486400" y="0"/>
                </a:lnTo>
                <a:lnTo>
                  <a:pt x="5486400" y="5486400"/>
                </a:lnTo>
                <a:lnTo>
                  <a:pt x="0" y="54864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82066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F032996-E01E-483F-AA8F-7E987E9DAD7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19600" y="685800"/>
            <a:ext cx="7162800" cy="5486400"/>
          </a:xfrm>
          <a:custGeom>
            <a:avLst/>
            <a:gdLst>
              <a:gd name="connsiteX0" fmla="*/ 0 w 7162800"/>
              <a:gd name="connsiteY0" fmla="*/ 0 h 5486400"/>
              <a:gd name="connsiteX1" fmla="*/ 7162800 w 7162800"/>
              <a:gd name="connsiteY1" fmla="*/ 0 h 5486400"/>
              <a:gd name="connsiteX2" fmla="*/ 7162800 w 7162800"/>
              <a:gd name="connsiteY2" fmla="*/ 5486400 h 5486400"/>
              <a:gd name="connsiteX3" fmla="*/ 0 w 7162800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2800" h="5486400">
                <a:moveTo>
                  <a:pt x="0" y="0"/>
                </a:moveTo>
                <a:lnTo>
                  <a:pt x="7162800" y="0"/>
                </a:lnTo>
                <a:lnTo>
                  <a:pt x="7162800" y="5486400"/>
                </a:lnTo>
                <a:lnTo>
                  <a:pt x="0" y="54864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37350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2455168" y="6054421"/>
            <a:ext cx="1480659" cy="81635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456375" y="5577984"/>
            <a:ext cx="492047" cy="970741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67" y="1643867"/>
            <a:ext cx="606173" cy="108931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67" y="4097393"/>
            <a:ext cx="973000" cy="1395695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7926507" y="-9"/>
            <a:ext cx="3366141" cy="1013257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11341825" y="2085455"/>
            <a:ext cx="849905" cy="1507496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9952905" y="4824270"/>
            <a:ext cx="2238824" cy="2046509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10462960" y="4097384"/>
            <a:ext cx="798488" cy="794037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938929" y="140889"/>
            <a:ext cx="729203" cy="315476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67" y="-9"/>
            <a:ext cx="2733196" cy="1031127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509000" y="1750400"/>
            <a:ext cx="9174000" cy="4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✖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315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7CB099F-3B97-46AC-8C45-AD97F23FBAC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19800" y="685800"/>
            <a:ext cx="5486400" cy="5486400"/>
          </a:xfrm>
          <a:custGeom>
            <a:avLst/>
            <a:gdLst>
              <a:gd name="connsiteX0" fmla="*/ 0 w 5486400"/>
              <a:gd name="connsiteY0" fmla="*/ 0 h 5486400"/>
              <a:gd name="connsiteX1" fmla="*/ 5486400 w 5486400"/>
              <a:gd name="connsiteY1" fmla="*/ 0 h 5486400"/>
              <a:gd name="connsiteX2" fmla="*/ 5486400 w 5486400"/>
              <a:gd name="connsiteY2" fmla="*/ 5486400 h 5486400"/>
              <a:gd name="connsiteX3" fmla="*/ 0 w 5486400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5486400">
                <a:moveTo>
                  <a:pt x="0" y="0"/>
                </a:moveTo>
                <a:lnTo>
                  <a:pt x="5486400" y="0"/>
                </a:lnTo>
                <a:lnTo>
                  <a:pt x="5486400" y="5486400"/>
                </a:lnTo>
                <a:lnTo>
                  <a:pt x="0" y="54864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16353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38BE96-A599-4BFA-BAA1-15ECBDB3F1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48080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4F4D835-E216-432A-9C80-32D1410331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5800" y="685800"/>
            <a:ext cx="5486400" cy="5486400"/>
          </a:xfrm>
          <a:custGeom>
            <a:avLst/>
            <a:gdLst>
              <a:gd name="connsiteX0" fmla="*/ 0 w 5486400"/>
              <a:gd name="connsiteY0" fmla="*/ 0 h 5486400"/>
              <a:gd name="connsiteX1" fmla="*/ 5486400 w 5486400"/>
              <a:gd name="connsiteY1" fmla="*/ 0 h 5486400"/>
              <a:gd name="connsiteX2" fmla="*/ 5486400 w 5486400"/>
              <a:gd name="connsiteY2" fmla="*/ 5486400 h 5486400"/>
              <a:gd name="connsiteX3" fmla="*/ 0 w 5486400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5486400">
                <a:moveTo>
                  <a:pt x="0" y="0"/>
                </a:moveTo>
                <a:lnTo>
                  <a:pt x="5486400" y="0"/>
                </a:lnTo>
                <a:lnTo>
                  <a:pt x="5486400" y="5486400"/>
                </a:lnTo>
                <a:lnTo>
                  <a:pt x="0" y="54864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97816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0392EA3-7705-490D-9A93-E59ED1B4F5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8010525" cy="3429000"/>
          </a:xfrm>
          <a:custGeom>
            <a:avLst/>
            <a:gdLst>
              <a:gd name="connsiteX0" fmla="*/ 0 w 8010525"/>
              <a:gd name="connsiteY0" fmla="*/ 0 h 3429000"/>
              <a:gd name="connsiteX1" fmla="*/ 8010525 w 8010525"/>
              <a:gd name="connsiteY1" fmla="*/ 0 h 3429000"/>
              <a:gd name="connsiteX2" fmla="*/ 8010525 w 8010525"/>
              <a:gd name="connsiteY2" fmla="*/ 3429000 h 3429000"/>
              <a:gd name="connsiteX3" fmla="*/ 0 w 801052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10525" h="3429000">
                <a:moveTo>
                  <a:pt x="0" y="0"/>
                </a:moveTo>
                <a:lnTo>
                  <a:pt x="8010525" y="0"/>
                </a:lnTo>
                <a:lnTo>
                  <a:pt x="8010525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6953454-4AA7-446F-A927-5FB8B6308C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362949" y="2000250"/>
            <a:ext cx="3829050" cy="4857750"/>
          </a:xfrm>
          <a:custGeom>
            <a:avLst/>
            <a:gdLst>
              <a:gd name="connsiteX0" fmla="*/ 0 w 3829050"/>
              <a:gd name="connsiteY0" fmla="*/ 0 h 4857750"/>
              <a:gd name="connsiteX1" fmla="*/ 3829050 w 3829050"/>
              <a:gd name="connsiteY1" fmla="*/ 0 h 4857750"/>
              <a:gd name="connsiteX2" fmla="*/ 3829050 w 3829050"/>
              <a:gd name="connsiteY2" fmla="*/ 4857750 h 4857750"/>
              <a:gd name="connsiteX3" fmla="*/ 0 w 3829050"/>
              <a:gd name="connsiteY3" fmla="*/ 4857750 h 485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9050" h="4857750">
                <a:moveTo>
                  <a:pt x="0" y="0"/>
                </a:moveTo>
                <a:lnTo>
                  <a:pt x="3829050" y="0"/>
                </a:lnTo>
                <a:lnTo>
                  <a:pt x="3829050" y="4857750"/>
                </a:lnTo>
                <a:lnTo>
                  <a:pt x="0" y="48577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7847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5E04C39-1715-4277-8CFD-71FE5199BB7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05300" y="0"/>
            <a:ext cx="4305300" cy="3429000"/>
          </a:xfrm>
          <a:custGeom>
            <a:avLst/>
            <a:gdLst>
              <a:gd name="connsiteX0" fmla="*/ 0 w 4305300"/>
              <a:gd name="connsiteY0" fmla="*/ 0 h 3429000"/>
              <a:gd name="connsiteX1" fmla="*/ 4305300 w 4305300"/>
              <a:gd name="connsiteY1" fmla="*/ 0 h 3429000"/>
              <a:gd name="connsiteX2" fmla="*/ 4305300 w 4305300"/>
              <a:gd name="connsiteY2" fmla="*/ 3429000 h 3429000"/>
              <a:gd name="connsiteX3" fmla="*/ 0 w 43053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300" h="3429000">
                <a:moveTo>
                  <a:pt x="0" y="0"/>
                </a:moveTo>
                <a:lnTo>
                  <a:pt x="4305300" y="0"/>
                </a:lnTo>
                <a:lnTo>
                  <a:pt x="43053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E538234-4EE2-4858-9B0C-58B7966CF7A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429000"/>
            <a:ext cx="4305300" cy="3429000"/>
          </a:xfrm>
          <a:custGeom>
            <a:avLst/>
            <a:gdLst>
              <a:gd name="connsiteX0" fmla="*/ 0 w 4305300"/>
              <a:gd name="connsiteY0" fmla="*/ 0 h 3429000"/>
              <a:gd name="connsiteX1" fmla="*/ 4305300 w 4305300"/>
              <a:gd name="connsiteY1" fmla="*/ 0 h 3429000"/>
              <a:gd name="connsiteX2" fmla="*/ 4305300 w 4305300"/>
              <a:gd name="connsiteY2" fmla="*/ 3429000 h 3429000"/>
              <a:gd name="connsiteX3" fmla="*/ 0 w 43053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300" h="3429000">
                <a:moveTo>
                  <a:pt x="0" y="0"/>
                </a:moveTo>
                <a:lnTo>
                  <a:pt x="4305300" y="0"/>
                </a:lnTo>
                <a:lnTo>
                  <a:pt x="43053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1896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67DD9C-FCFC-4C27-B986-DAB86532F264}"/>
              </a:ext>
            </a:extLst>
          </p:cNvPr>
          <p:cNvSpPr txBox="1"/>
          <p:nvPr userDrawn="1"/>
        </p:nvSpPr>
        <p:spPr>
          <a:xfrm rot="10800000" flipV="1">
            <a:off x="580793" y="6489945"/>
            <a:ext cx="529808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fld id="{260E2A6B-A809-4840-BF14-8648BC0BDF87}" type="slidenum">
              <a:rPr lang="id-ID" sz="1050" i="0" smtClean="0">
                <a:solidFill>
                  <a:schemeClr val="bg1">
                    <a:lumMod val="75000"/>
                  </a:schemeClr>
                </a:solidFill>
                <a:latin typeface="Ubuntu" panose="020B0504030602030204" pitchFamily="34" charset="0"/>
                <a:ea typeface="Lato" panose="020F0502020204030203" pitchFamily="34" charset="0"/>
                <a:cs typeface="Segoe UI" panose="020B0502040204020203" pitchFamily="34" charset="0"/>
              </a:rPr>
              <a:pPr algn="l"/>
              <a:t>‹#›</a:t>
            </a:fld>
            <a:endParaRPr lang="id-ID" sz="2000" i="0" dirty="0">
              <a:solidFill>
                <a:schemeClr val="bg1">
                  <a:lumMod val="75000"/>
                </a:schemeClr>
              </a:solidFill>
              <a:latin typeface="Ubuntu" panose="020B0504030602030204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ADE6B5-AC8C-4DA3-B247-AE6D1847EC8D}"/>
              </a:ext>
            </a:extLst>
          </p:cNvPr>
          <p:cNvSpPr txBox="1"/>
          <p:nvPr userDrawn="1"/>
        </p:nvSpPr>
        <p:spPr>
          <a:xfrm>
            <a:off x="10603048" y="6493792"/>
            <a:ext cx="1481496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Ubuntu" panose="020B050403060203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WWW.WEBSITE.COM</a:t>
            </a:r>
            <a:endParaRPr lang="id-ID" sz="1050" dirty="0">
              <a:solidFill>
                <a:schemeClr val="bg1">
                  <a:lumMod val="75000"/>
                </a:schemeClr>
              </a:solidFill>
              <a:latin typeface="Ubuntu" panose="020B0504030602030204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747C3-A046-4064-9802-81ECA0DD1EB3}"/>
              </a:ext>
            </a:extLst>
          </p:cNvPr>
          <p:cNvSpPr txBox="1"/>
          <p:nvPr userDrawn="1"/>
        </p:nvSpPr>
        <p:spPr>
          <a:xfrm>
            <a:off x="113162" y="6489945"/>
            <a:ext cx="538930" cy="2616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Ubuntu" panose="020B050403060203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PAGE</a:t>
            </a:r>
            <a:endParaRPr lang="id-ID" sz="1050" dirty="0">
              <a:solidFill>
                <a:schemeClr val="bg1">
                  <a:lumMod val="75000"/>
                </a:schemeClr>
              </a:solidFill>
              <a:latin typeface="Ubuntu" panose="020B0504030602030204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ADCD3B-23D4-4F25-BBD2-EF4D70715FE7}"/>
              </a:ext>
            </a:extLst>
          </p:cNvPr>
          <p:cNvGrpSpPr/>
          <p:nvPr userDrawn="1"/>
        </p:nvGrpSpPr>
        <p:grpSpPr>
          <a:xfrm>
            <a:off x="11444824" y="204709"/>
            <a:ext cx="544470" cy="82024"/>
            <a:chOff x="189393" y="204709"/>
            <a:chExt cx="544470" cy="820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A2939E-2EEE-4A3E-9967-E874738E58BA}"/>
                </a:ext>
              </a:extLst>
            </p:cNvPr>
            <p:cNvSpPr/>
            <p:nvPr/>
          </p:nvSpPr>
          <p:spPr>
            <a:xfrm>
              <a:off x="189393" y="204709"/>
              <a:ext cx="153070" cy="82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E3C1CF-9252-4AEA-BC12-DD9A47EE3F50}"/>
                </a:ext>
              </a:extLst>
            </p:cNvPr>
            <p:cNvSpPr/>
            <p:nvPr/>
          </p:nvSpPr>
          <p:spPr>
            <a:xfrm>
              <a:off x="385093" y="204709"/>
              <a:ext cx="153070" cy="82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F86A40-C5B8-476D-B94C-6035D4AFC7AF}"/>
                </a:ext>
              </a:extLst>
            </p:cNvPr>
            <p:cNvSpPr/>
            <p:nvPr/>
          </p:nvSpPr>
          <p:spPr>
            <a:xfrm>
              <a:off x="580793" y="204709"/>
              <a:ext cx="153070" cy="82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354727-2E34-46AF-8120-84325FB02189}"/>
              </a:ext>
            </a:extLst>
          </p:cNvPr>
          <p:cNvGrpSpPr/>
          <p:nvPr userDrawn="1"/>
        </p:nvGrpSpPr>
        <p:grpSpPr>
          <a:xfrm>
            <a:off x="189393" y="204709"/>
            <a:ext cx="544470" cy="82024"/>
            <a:chOff x="189393" y="204709"/>
            <a:chExt cx="544470" cy="8202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15D9D7-4089-4A5E-B7B3-55F3CA836F9B}"/>
                </a:ext>
              </a:extLst>
            </p:cNvPr>
            <p:cNvSpPr/>
            <p:nvPr/>
          </p:nvSpPr>
          <p:spPr>
            <a:xfrm>
              <a:off x="189393" y="204709"/>
              <a:ext cx="153070" cy="82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AA1A4B-D008-46F2-BEA0-25EFA6346CE8}"/>
                </a:ext>
              </a:extLst>
            </p:cNvPr>
            <p:cNvSpPr/>
            <p:nvPr/>
          </p:nvSpPr>
          <p:spPr>
            <a:xfrm>
              <a:off x="385093" y="204709"/>
              <a:ext cx="153070" cy="82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292405B-96BA-492B-B596-9F2F2FA4B59E}"/>
                </a:ext>
              </a:extLst>
            </p:cNvPr>
            <p:cNvSpPr/>
            <p:nvPr/>
          </p:nvSpPr>
          <p:spPr>
            <a:xfrm>
              <a:off x="580793" y="204709"/>
              <a:ext cx="153070" cy="82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62187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52" r:id="rId3"/>
    <p:sldLayoutId id="2147483654" r:id="rId4"/>
    <p:sldLayoutId id="2147483655" r:id="rId5"/>
    <p:sldLayoutId id="2147483656" r:id="rId6"/>
    <p:sldLayoutId id="2147483669" r:id="rId7"/>
    <p:sldLayoutId id="2147483653" r:id="rId8"/>
    <p:sldLayoutId id="2147483657" r:id="rId9"/>
    <p:sldLayoutId id="2147483674" r:id="rId10"/>
    <p:sldLayoutId id="2147483660" r:id="rId11"/>
    <p:sldLayoutId id="2147483658" r:id="rId12"/>
    <p:sldLayoutId id="2147483659" r:id="rId13"/>
    <p:sldLayoutId id="2147483665" r:id="rId14"/>
    <p:sldLayoutId id="2147483661" r:id="rId15"/>
    <p:sldLayoutId id="2147483664" r:id="rId16"/>
    <p:sldLayoutId id="2147483663" r:id="rId17"/>
    <p:sldLayoutId id="2147483668" r:id="rId18"/>
    <p:sldLayoutId id="2147483670" r:id="rId19"/>
    <p:sldLayoutId id="2147483650" r:id="rId20"/>
    <p:sldLayoutId id="2147483667" r:id="rId21"/>
    <p:sldLayoutId id="2147483666" r:id="rId22"/>
    <p:sldLayoutId id="2147483671" r:id="rId23"/>
    <p:sldLayoutId id="2147483672" r:id="rId24"/>
    <p:sldLayoutId id="2147483673" r:id="rId25"/>
    <p:sldLayoutId id="2147483675" r:id="rId26"/>
    <p:sldLayoutId id="2147483676" r:id="rId27"/>
    <p:sldLayoutId id="2147483677" r:id="rId28"/>
    <p:sldLayoutId id="2147483678" r:id="rId29"/>
    <p:sldLayoutId id="2147483688" r:id="rId30"/>
    <p:sldLayoutId id="2147483679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9" r:id="rId38"/>
    <p:sldLayoutId id="2147483687" r:id="rId39"/>
    <p:sldLayoutId id="2147483690" r:id="rId40"/>
    <p:sldLayoutId id="2147483691" r:id="rId4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bject-oriented_programming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2.xml"/><Relationship Id="rId9" Type="http://schemas.openxmlformats.org/officeDocument/2006/relationships/tags" Target="../tags/tag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slideLayout" Target="../slideLayouts/slideLayout23.xml"/><Relationship Id="rId5" Type="http://schemas.openxmlformats.org/officeDocument/2006/relationships/tags" Target="../tags/tag9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slideLayout" Target="../slideLayouts/slideLayout23.xml"/><Relationship Id="rId5" Type="http://schemas.openxmlformats.org/officeDocument/2006/relationships/tags" Target="../tags/tag1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2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9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AC40601-E775-4D71-B81A-963E900251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BE8100-DB04-4F97-8578-831797730E50}"/>
              </a:ext>
            </a:extLst>
          </p:cNvPr>
          <p:cNvSpPr/>
          <p:nvPr/>
        </p:nvSpPr>
        <p:spPr>
          <a:xfrm>
            <a:off x="471948" y="1245393"/>
            <a:ext cx="4906297" cy="436721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7A2CAD-F612-4C35-BD04-BE170D92ACFB}"/>
              </a:ext>
            </a:extLst>
          </p:cNvPr>
          <p:cNvSpPr/>
          <p:nvPr/>
        </p:nvSpPr>
        <p:spPr>
          <a:xfrm>
            <a:off x="5535562" y="3581277"/>
            <a:ext cx="6302478" cy="19262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>
              <a:lnSpc>
                <a:spcPct val="109000"/>
              </a:lnSpc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rPr>
              <a:t>What does OOP mean?</a:t>
            </a:r>
          </a:p>
          <a:p>
            <a:pPr algn="just">
              <a:lnSpc>
                <a:spcPct val="109000"/>
              </a:lnSpc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rPr>
              <a:t>- A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rPr>
              <a:t>method of structuring a program by bundling related properties and behaviors into individual </a:t>
            </a:r>
            <a:r>
              <a:rPr lang="en-US" sz="1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rPr>
              <a:t>objects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rPr>
              <a:t>.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Segoe UI Light" panose="020B0502040204020203" pitchFamily="34" charset="0"/>
            </a:endParaRPr>
          </a:p>
          <a:p>
            <a:pPr algn="just">
              <a:lnSpc>
                <a:spcPct val="109000"/>
              </a:lnSpc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rPr>
              <a:t>- In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rPr>
              <a:t>another word,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rPr>
              <a:t>OOP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rPr>
              <a:t>is a programming paradigm based on the concept of </a:t>
            </a:r>
            <a:r>
              <a:rPr lang="en-US" sz="16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rPr>
              <a:t>objects</a:t>
            </a:r>
            <a:r>
              <a:rPr lang="en-US" sz="1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rPr>
              <a:t>.</a:t>
            </a:r>
            <a:endParaRPr lang="en-US" sz="16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Segoe UI Light" panose="020B0502040204020203" pitchFamily="34" charset="0"/>
            </a:endParaRPr>
          </a:p>
          <a:p>
            <a:pPr algn="just">
              <a:lnSpc>
                <a:spcPct val="109000"/>
              </a:lnSpc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Segoe UI Light" panose="020B0502040204020203" pitchFamily="34" charset="0"/>
            </a:endParaRPr>
          </a:p>
          <a:p>
            <a:pPr algn="just">
              <a:lnSpc>
                <a:spcPct val="109000"/>
              </a:lnSpc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5" name="Rectangle: Rounded Corners 4">
            <a:hlinkClick r:id="rId2"/>
            <a:extLst>
              <a:ext uri="{FF2B5EF4-FFF2-40B4-BE49-F238E27FC236}">
                <a16:creationId xmlns:a16="http://schemas.microsoft.com/office/drawing/2014/main" id="{B4279B06-8D91-49D4-968A-E82D80A5EF9B}"/>
              </a:ext>
            </a:extLst>
          </p:cNvPr>
          <p:cNvSpPr/>
          <p:nvPr/>
        </p:nvSpPr>
        <p:spPr>
          <a:xfrm>
            <a:off x="5628662" y="5326857"/>
            <a:ext cx="1000125" cy="28575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Read More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8820F1-DAA8-4712-A895-C6577528312A}"/>
              </a:ext>
            </a:extLst>
          </p:cNvPr>
          <p:cNvSpPr txBox="1"/>
          <p:nvPr/>
        </p:nvSpPr>
        <p:spPr>
          <a:xfrm>
            <a:off x="471948" y="3678299"/>
            <a:ext cx="5338917" cy="125572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rPr>
              <a:t>2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rPr>
              <a:t>.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rPr>
              <a:t>An Introduction to</a:t>
            </a:r>
          </a:p>
          <a:p>
            <a:pPr>
              <a:lnSpc>
                <a:spcPct val="90000"/>
              </a:lnSpc>
            </a:pPr>
            <a:r>
              <a:rPr lang="en-US" sz="28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rPr>
              <a:t>O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rPr>
              <a:t>bject </a:t>
            </a:r>
            <a:r>
              <a:rPr lang="en-US" sz="28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rPr>
              <a:t>O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rPr>
              <a:t>riented </a:t>
            </a:r>
            <a:r>
              <a:rPr lang="en-US" sz="28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rPr>
              <a:t>P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rPr>
              <a:t>rogramming (OOP)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Ubuntu Medium" panose="020B060403060203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71DC9C-E3FF-4B4B-AA5F-D0C6A20B2B73}"/>
              </a:ext>
            </a:extLst>
          </p:cNvPr>
          <p:cNvCxnSpPr/>
          <p:nvPr/>
        </p:nvCxnSpPr>
        <p:spPr>
          <a:xfrm>
            <a:off x="4245980" y="5002407"/>
            <a:ext cx="4572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769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/>
      <p:bldP spid="5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0" name="Google Shape;1960;p2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547" y="428800"/>
            <a:ext cx="4225040" cy="3128421"/>
          </a:xfrm>
          <a:prstGeom prst="ellipse">
            <a:avLst/>
          </a:prstGeom>
          <a:noFill/>
          <a:ln w="2286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11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09779-0B8B-49A3-AD74-AB0AE8510C12}"/>
              </a:ext>
            </a:extLst>
          </p:cNvPr>
          <p:cNvSpPr txBox="1"/>
          <p:nvPr/>
        </p:nvSpPr>
        <p:spPr>
          <a:xfrm>
            <a:off x="3581467" y="3557221"/>
            <a:ext cx="5029200" cy="226215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6000" dirty="0" smtClean="0">
                <a:solidFill>
                  <a:schemeClr val="accent1"/>
                </a:solidFill>
                <a:latin typeface="Freestyle Script" panose="030804020302050B0404" pitchFamily="66" charset="0"/>
                <a:cs typeface="Segoe UI Light" panose="020B0502040204020203" pitchFamily="34" charset="0"/>
              </a:rPr>
              <a:t>Too complicated? Let’s talk simply!</a:t>
            </a:r>
            <a:endParaRPr lang="en-US" sz="6000" dirty="0">
              <a:solidFill>
                <a:schemeClr val="accent1"/>
              </a:solidFill>
              <a:latin typeface="Freestyle Script" panose="030804020302050B0404" pitchFamily="66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027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4426A6-3EE4-42AB-95C7-44B64295B111}"/>
              </a:ext>
            </a:extLst>
          </p:cNvPr>
          <p:cNvCxnSpPr/>
          <p:nvPr/>
        </p:nvCxnSpPr>
        <p:spPr>
          <a:xfrm>
            <a:off x="2977743" y="1927579"/>
            <a:ext cx="4572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1C0CEE4-85F1-403D-ACBB-E820248DB116}"/>
              </a:ext>
            </a:extLst>
          </p:cNvPr>
          <p:cNvSpPr/>
          <p:nvPr/>
        </p:nvSpPr>
        <p:spPr>
          <a:xfrm>
            <a:off x="8164508" y="826285"/>
            <a:ext cx="3931920" cy="28398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>
              <a:lnSpc>
                <a:spcPct val="109000"/>
              </a:lnSpc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C2910-7084-44D2-98EE-07380B763C50}"/>
              </a:ext>
            </a:extLst>
          </p:cNvPr>
          <p:cNvSpPr/>
          <p:nvPr/>
        </p:nvSpPr>
        <p:spPr>
          <a:xfrm>
            <a:off x="3602358" y="895109"/>
            <a:ext cx="4015664" cy="435292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>
              <a:lnSpc>
                <a:spcPct val="109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rPr>
              <a:t>- In OOP, we’re trying to break to code to sth called </a:t>
            </a:r>
            <a:r>
              <a:rPr lang="en-US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rPr>
              <a:t>“Objects”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rPr>
              <a:t>.</a:t>
            </a:r>
          </a:p>
          <a:p>
            <a:pPr algn="just">
              <a:lnSpc>
                <a:spcPct val="109000"/>
              </a:lnSpc>
            </a:pPr>
            <a:endParaRPr lang="en-US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Segoe UI Light" panose="020B0502040204020203" pitchFamily="34" charset="0"/>
            </a:endParaRPr>
          </a:p>
          <a:p>
            <a:pPr algn="just">
              <a:lnSpc>
                <a:spcPct val="109000"/>
              </a:lnSpc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rPr>
              <a:t>- An </a:t>
            </a: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rPr>
              <a:t>object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rPr>
              <a:t>, is sth that can have two elements, </a:t>
            </a:r>
            <a:r>
              <a:rPr lang="en-US" sz="20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rPr>
              <a:t>data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rPr>
              <a:t> and </a:t>
            </a:r>
            <a:r>
              <a:rPr lang="en-US" sz="20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rPr>
              <a:t>code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rPr>
              <a:t>.</a:t>
            </a:r>
          </a:p>
          <a:p>
            <a:pPr marL="342900" indent="-342900" algn="just">
              <a:lnSpc>
                <a:spcPct val="109000"/>
              </a:lnSpc>
              <a:buFontTx/>
              <a:buChar char="-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Segoe UI Light" panose="020B0502040204020203" pitchFamily="34" charset="0"/>
            </a:endParaRPr>
          </a:p>
          <a:p>
            <a:pPr algn="just">
              <a:lnSpc>
                <a:spcPct val="109000"/>
              </a:lnSpc>
            </a:pP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rPr>
              <a:t>- </a:t>
            </a:r>
            <a:r>
              <a:rPr lang="en-US" sz="20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rPr>
              <a:t>Data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rPr>
              <a:t> is an element of the program containing data and values.</a:t>
            </a:r>
          </a:p>
          <a:p>
            <a:pPr algn="just">
              <a:lnSpc>
                <a:spcPct val="109000"/>
              </a:lnSpc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Segoe UI Light" panose="020B0502040204020203" pitchFamily="34" charset="0"/>
            </a:endParaRPr>
          </a:p>
          <a:p>
            <a:pPr algn="just">
              <a:lnSpc>
                <a:spcPct val="109000"/>
              </a:lnSpc>
            </a:pP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rPr>
              <a:t>- </a:t>
            </a:r>
            <a:r>
              <a:rPr lang="en-US" sz="20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rPr>
              <a:t>Code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rPr>
              <a:t> is an element like for loops or conditional statements, it changes data and controls it or determines the flow of the program.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3CE4E5-0480-492A-9CE4-BB1F0819F2F8}"/>
              </a:ext>
            </a:extLst>
          </p:cNvPr>
          <p:cNvSpPr txBox="1"/>
          <p:nvPr/>
        </p:nvSpPr>
        <p:spPr>
          <a:xfrm>
            <a:off x="-90330" y="756190"/>
            <a:ext cx="3616996" cy="10341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rPr>
              <a:t>2</a:t>
            </a: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rPr>
              <a:t>. </a:t>
            </a: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rPr>
              <a:t>An Introduction to OOP</a:t>
            </a:r>
            <a:endParaRPr lang="en-US" sz="3400" dirty="0">
              <a:solidFill>
                <a:schemeClr val="tx1">
                  <a:lumMod val="75000"/>
                  <a:lumOff val="25000"/>
                </a:schemeClr>
              </a:solidFill>
              <a:latin typeface="Ubuntu Medium" panose="020B0604030602030204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975182" y="692978"/>
            <a:ext cx="1877961" cy="10131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Object</a:t>
            </a:r>
            <a:endParaRPr lang="en-US" b="1" u="sng" dirty="0"/>
          </a:p>
        </p:txBody>
      </p:sp>
      <p:sp>
        <p:nvSpPr>
          <p:cNvPr id="11" name="Rounded Rectangle 10"/>
          <p:cNvSpPr/>
          <p:nvPr/>
        </p:nvSpPr>
        <p:spPr>
          <a:xfrm>
            <a:off x="10097734" y="2157984"/>
            <a:ext cx="1877961" cy="10131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u="sng" dirty="0" smtClean="0"/>
              <a:t>Code</a:t>
            </a:r>
            <a:endParaRPr lang="en-US" i="1" u="sng" dirty="0"/>
          </a:p>
        </p:txBody>
      </p:sp>
      <p:sp>
        <p:nvSpPr>
          <p:cNvPr id="12" name="Rounded Rectangle 11"/>
          <p:cNvSpPr/>
          <p:nvPr/>
        </p:nvSpPr>
        <p:spPr>
          <a:xfrm>
            <a:off x="7948203" y="2148152"/>
            <a:ext cx="1877961" cy="10131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u="sng" dirty="0" smtClean="0"/>
              <a:t>Data</a:t>
            </a:r>
            <a:endParaRPr lang="en-US" i="1" u="sng" dirty="0"/>
          </a:p>
        </p:txBody>
      </p:sp>
      <p:cxnSp>
        <p:nvCxnSpPr>
          <p:cNvPr id="14" name="Curved Connector 13"/>
          <p:cNvCxnSpPr>
            <a:stCxn id="9" idx="2"/>
            <a:endCxn id="11" idx="0"/>
          </p:cNvCxnSpPr>
          <p:nvPr/>
        </p:nvCxnSpPr>
        <p:spPr>
          <a:xfrm rot="16200000" flipH="1">
            <a:off x="10249526" y="1370794"/>
            <a:ext cx="451827" cy="11225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2"/>
            <a:endCxn id="12" idx="0"/>
          </p:cNvCxnSpPr>
          <p:nvPr/>
        </p:nvCxnSpPr>
        <p:spPr>
          <a:xfrm rot="5400000">
            <a:off x="9179677" y="1413665"/>
            <a:ext cx="441995" cy="1026979"/>
          </a:xfrm>
          <a:prstGeom prst="curvedConnector3">
            <a:avLst>
              <a:gd name="adj1" fmla="val 29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850263" y="3701648"/>
            <a:ext cx="2073839" cy="1765090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u="sng" dirty="0"/>
          </a:p>
        </p:txBody>
      </p:sp>
      <p:sp>
        <p:nvSpPr>
          <p:cNvPr id="28" name="Rounded Rectangle 27"/>
          <p:cNvSpPr/>
          <p:nvPr/>
        </p:nvSpPr>
        <p:spPr>
          <a:xfrm>
            <a:off x="9999794" y="3701647"/>
            <a:ext cx="2073839" cy="1765091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u="sng" dirty="0"/>
          </a:p>
        </p:txBody>
      </p:sp>
      <p:cxnSp>
        <p:nvCxnSpPr>
          <p:cNvPr id="31" name="Straight Arrow Connector 30"/>
          <p:cNvCxnSpPr>
            <a:stCxn id="12" idx="2"/>
            <a:endCxn id="27" idx="0"/>
          </p:cNvCxnSpPr>
          <p:nvPr/>
        </p:nvCxnSpPr>
        <p:spPr>
          <a:xfrm flipH="1">
            <a:off x="8887183" y="3161331"/>
            <a:ext cx="1" cy="54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28" idx="0"/>
          </p:cNvCxnSpPr>
          <p:nvPr/>
        </p:nvCxnSpPr>
        <p:spPr>
          <a:xfrm flipH="1">
            <a:off x="11036714" y="3171163"/>
            <a:ext cx="1" cy="53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850262" y="5556880"/>
            <a:ext cx="2063900" cy="83767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  <a:cs typeface="Segoe UI Light" panose="020B0502040204020203" pitchFamily="34" charset="0"/>
              </a:rPr>
              <a:t>A simple example of </a:t>
            </a:r>
            <a:r>
              <a:rPr lang="en-US" i="1" u="sng" dirty="0" smtClean="0">
                <a:latin typeface="+mj-lt"/>
                <a:cs typeface="Segoe UI Light" panose="020B0502040204020203" pitchFamily="34" charset="0"/>
              </a:rPr>
              <a:t>code</a:t>
            </a:r>
            <a:r>
              <a:rPr lang="en-US" dirty="0" smtClean="0">
                <a:latin typeface="+mj-lt"/>
                <a:cs typeface="Segoe UI Light" panose="020B0502040204020203" pitchFamily="34" charset="0"/>
              </a:rPr>
              <a:t>.</a:t>
            </a:r>
            <a:endParaRPr lang="en-US" dirty="0"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999794" y="5542543"/>
            <a:ext cx="2063900" cy="83767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  <a:cs typeface="Segoe UI Light" panose="020B0502040204020203" pitchFamily="34" charset="0"/>
              </a:rPr>
              <a:t>A simple example of </a:t>
            </a:r>
            <a:r>
              <a:rPr lang="en-US" i="1" u="sng" dirty="0" smtClean="0">
                <a:latin typeface="+mj-lt"/>
                <a:cs typeface="Segoe UI Light" panose="020B0502040204020203" pitchFamily="34" charset="0"/>
              </a:rPr>
              <a:t>data</a:t>
            </a:r>
            <a:r>
              <a:rPr lang="en-US" dirty="0" smtClean="0">
                <a:latin typeface="+mj-lt"/>
                <a:cs typeface="Segoe UI Light" panose="020B0502040204020203" pitchFamily="34" charset="0"/>
              </a:rPr>
              <a:t>.</a:t>
            </a:r>
            <a:endParaRPr lang="en-US" dirty="0">
              <a:latin typeface="+mj-lt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703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 animBg="1"/>
      <p:bldP spid="11" grpId="0" animBg="1"/>
      <p:bldP spid="12" grpId="0" animBg="1"/>
      <p:bldP spid="27" grpId="0" animBg="1"/>
      <p:bldP spid="28" grpId="0" animBg="1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068509E-6013-42B6-86E3-C1E44FD82B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5B2BE1C-5607-45E7-9C79-DECE2983EA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5ADF4BF-09BD-40E5-AB73-279234E1FC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85A7688-F0E1-4DAB-9CC9-F924224940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DFB0F8-40AA-4918-BC85-F61BF484DA1B}"/>
              </a:ext>
            </a:extLst>
          </p:cNvPr>
          <p:cNvSpPr/>
          <p:nvPr/>
        </p:nvSpPr>
        <p:spPr>
          <a:xfrm>
            <a:off x="3581400" y="2300692"/>
            <a:ext cx="5029200" cy="2256616"/>
          </a:xfrm>
          <a:prstGeom prst="rect">
            <a:avLst/>
          </a:prstGeom>
          <a:solidFill>
            <a:schemeClr val="bg1"/>
          </a:solidFill>
          <a:ln w="25400">
            <a:noFill/>
          </a:ln>
          <a:effectLst>
            <a:outerShdw blurRad="635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409779-0B8B-49A3-AD74-AB0AE8510C12}"/>
              </a:ext>
            </a:extLst>
          </p:cNvPr>
          <p:cNvSpPr txBox="1"/>
          <p:nvPr/>
        </p:nvSpPr>
        <p:spPr>
          <a:xfrm>
            <a:off x="3687098" y="2613803"/>
            <a:ext cx="4923502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000" dirty="0" smtClean="0">
                <a:solidFill>
                  <a:schemeClr val="accent1"/>
                </a:solidFill>
                <a:latin typeface="Ubuntu Medium" panose="020B0604030602030204" pitchFamily="34" charset="0"/>
                <a:cs typeface="Segoe UI Light" panose="020B0502040204020203" pitchFamily="34" charset="0"/>
              </a:rPr>
              <a:t>But have we ever seen any </a:t>
            </a:r>
            <a:r>
              <a:rPr lang="en-US" sz="3000" b="1" u="sng" dirty="0" smtClean="0">
                <a:solidFill>
                  <a:schemeClr val="accent1"/>
                </a:solidFill>
                <a:latin typeface="Ubuntu Medium" panose="020B0604030602030204" pitchFamily="34" charset="0"/>
                <a:cs typeface="Segoe UI Light" panose="020B0502040204020203" pitchFamily="34" charset="0"/>
              </a:rPr>
              <a:t>objects</a:t>
            </a:r>
            <a:r>
              <a:rPr lang="en-US" sz="3000" dirty="0" smtClean="0">
                <a:solidFill>
                  <a:schemeClr val="accent1"/>
                </a:solidFill>
                <a:latin typeface="Ubuntu Medium" panose="020B0604030602030204" pitchFamily="34" charset="0"/>
                <a:cs typeface="Segoe UI Light" panose="020B0502040204020203" pitchFamily="34" charset="0"/>
              </a:rPr>
              <a:t> in Python so far?</a:t>
            </a:r>
            <a:endParaRPr lang="en-US" sz="3000" dirty="0">
              <a:solidFill>
                <a:schemeClr val="accent1"/>
              </a:solidFill>
              <a:latin typeface="Ubuntu Medium" panose="020B060403060203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0293E0-92C8-4DAB-8DFE-61FC20415BD2}"/>
              </a:ext>
            </a:extLst>
          </p:cNvPr>
          <p:cNvCxnSpPr/>
          <p:nvPr/>
        </p:nvCxnSpPr>
        <p:spPr>
          <a:xfrm>
            <a:off x="5890726" y="4110340"/>
            <a:ext cx="41054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409779-0B8B-49A3-AD74-AB0AE8510C12}"/>
              </a:ext>
            </a:extLst>
          </p:cNvPr>
          <p:cNvSpPr txBox="1"/>
          <p:nvPr/>
        </p:nvSpPr>
        <p:spPr>
          <a:xfrm>
            <a:off x="6460024" y="3953470"/>
            <a:ext cx="5029200" cy="153888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err="1" smtClean="0">
                <a:solidFill>
                  <a:schemeClr val="accent1"/>
                </a:solidFill>
                <a:latin typeface="Freestyle Script" panose="030804020302050B0404" pitchFamily="66" charset="0"/>
                <a:cs typeface="Segoe UI Light" panose="020B0502040204020203" pitchFamily="34" charset="0"/>
              </a:rPr>
              <a:t>Ofc</a:t>
            </a:r>
            <a:r>
              <a:rPr lang="en-US" sz="4000" dirty="0" smtClean="0">
                <a:solidFill>
                  <a:schemeClr val="accent1"/>
                </a:solidFill>
                <a:latin typeface="Freestyle Script" panose="030804020302050B0404" pitchFamily="66" charset="0"/>
                <a:cs typeface="Segoe UI Light" panose="020B0502040204020203" pitchFamily="34" charset="0"/>
              </a:rPr>
              <a:t> we have! Let’s see an example of objects we have seen so far</a:t>
            </a:r>
            <a:endParaRPr lang="en-US" sz="4000" dirty="0">
              <a:solidFill>
                <a:schemeClr val="accent1"/>
              </a:solidFill>
              <a:latin typeface="Freestyle Script" panose="030804020302050B0404" pitchFamily="66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83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5"/>
          <a:stretch/>
        </p:blipFill>
        <p:spPr>
          <a:xfrm>
            <a:off x="4029741" y="1694626"/>
            <a:ext cx="5881175" cy="3961647"/>
          </a:xfr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D1C6A8-5272-4996-99AA-406A1B265A5A}"/>
              </a:ext>
            </a:extLst>
          </p:cNvPr>
          <p:cNvSpPr/>
          <p:nvPr/>
        </p:nvSpPr>
        <p:spPr>
          <a:xfrm>
            <a:off x="4029741" y="792161"/>
            <a:ext cx="8014776" cy="99815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algn="just">
              <a:lnSpc>
                <a:spcPct val="109000"/>
              </a:lnSpc>
              <a:buFontTx/>
              <a:buChar char="-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rPr>
              <a:t>String, Sets, Lists and Tuples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  <a:sym typeface="Wingdings" panose="05000000000000000000" pitchFamily="2" charset="2"/>
              </a:rPr>
              <a:t> all objects</a:t>
            </a:r>
          </a:p>
          <a:p>
            <a:pPr marL="285750" indent="-285750" algn="just">
              <a:lnSpc>
                <a:spcPct val="109000"/>
              </a:lnSpc>
              <a:buFontTx/>
              <a:buChar char="-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  <a:sym typeface="Wingdings" panose="05000000000000000000" pitchFamily="2" charset="2"/>
              </a:rPr>
              <a:t>Let’s take a look at the example below…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09000"/>
              </a:lnSpc>
              <a:buFontTx/>
              <a:buChar char="-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Segoe UI 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4426A6-3EE4-42AB-95C7-44B64295B111}"/>
              </a:ext>
            </a:extLst>
          </p:cNvPr>
          <p:cNvCxnSpPr/>
          <p:nvPr/>
        </p:nvCxnSpPr>
        <p:spPr>
          <a:xfrm>
            <a:off x="2977743" y="1927579"/>
            <a:ext cx="4572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3CE4E5-0480-492A-9CE4-BB1F0819F2F8}"/>
              </a:ext>
            </a:extLst>
          </p:cNvPr>
          <p:cNvSpPr txBox="1"/>
          <p:nvPr/>
        </p:nvSpPr>
        <p:spPr>
          <a:xfrm>
            <a:off x="-90330" y="756190"/>
            <a:ext cx="3616996" cy="10341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rPr>
              <a:t>2</a:t>
            </a: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rPr>
              <a:t>. </a:t>
            </a: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rPr>
              <a:t>An Introduction to OOP</a:t>
            </a:r>
            <a:endParaRPr lang="en-US" sz="3400" dirty="0">
              <a:solidFill>
                <a:schemeClr val="tx1">
                  <a:lumMod val="75000"/>
                  <a:lumOff val="25000"/>
                </a:schemeClr>
              </a:solidFill>
              <a:latin typeface="Ubuntu Medium" panose="020B060403060203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461342" y="2013015"/>
            <a:ext cx="1218373" cy="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0679715" y="1693004"/>
            <a:ext cx="1420562" cy="6400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u="sng" dirty="0" smtClean="0"/>
              <a:t>Data</a:t>
            </a:r>
            <a:endParaRPr lang="en-US" i="1" u="sng" dirty="0"/>
          </a:p>
        </p:txBody>
      </p:sp>
      <p:sp>
        <p:nvSpPr>
          <p:cNvPr id="25" name="Left Brace 24"/>
          <p:cNvSpPr/>
          <p:nvPr/>
        </p:nvSpPr>
        <p:spPr>
          <a:xfrm rot="10800000">
            <a:off x="8963247" y="2158409"/>
            <a:ext cx="659218" cy="2466754"/>
          </a:xfrm>
          <a:prstGeom prst="leftBrace">
            <a:avLst>
              <a:gd name="adj1" fmla="val 79301"/>
              <a:gd name="adj2" fmla="val 487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endCxn id="28" idx="1"/>
          </p:cNvCxnSpPr>
          <p:nvPr/>
        </p:nvCxnSpPr>
        <p:spPr>
          <a:xfrm>
            <a:off x="9654364" y="3423685"/>
            <a:ext cx="1025351" cy="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0679715" y="3110845"/>
            <a:ext cx="1420562" cy="6400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u="sng" dirty="0" smtClean="0"/>
              <a:t>Code</a:t>
            </a:r>
            <a:endParaRPr lang="en-US" i="1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4029741" y="5721062"/>
            <a:ext cx="5881174" cy="796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700" dirty="0" smtClean="0">
                <a:latin typeface="+mj-lt"/>
                <a:cs typeface="Segoe UI Light" panose="020B0502040204020203" pitchFamily="34" charset="0"/>
              </a:rPr>
              <a:t>In this example, we observed that we are capable of both adding </a:t>
            </a:r>
            <a:r>
              <a:rPr lang="en-US" sz="1700" i="1" u="sng" dirty="0" smtClean="0">
                <a:latin typeface="+mj-lt"/>
                <a:cs typeface="Segoe UI Light" panose="020B0502040204020203" pitchFamily="34" charset="0"/>
              </a:rPr>
              <a:t>data</a:t>
            </a:r>
            <a:r>
              <a:rPr lang="en-US" sz="1700" dirty="0" smtClean="0">
                <a:latin typeface="+mj-lt"/>
                <a:cs typeface="Segoe UI Light" panose="020B0502040204020203" pitchFamily="34" charset="0"/>
              </a:rPr>
              <a:t> and modifying it by </a:t>
            </a:r>
            <a:r>
              <a:rPr lang="en-US" sz="1700" i="1" u="sng" dirty="0" smtClean="0">
                <a:latin typeface="+mj-lt"/>
                <a:cs typeface="Segoe UI Light" panose="020B0502040204020203" pitchFamily="34" charset="0"/>
              </a:rPr>
              <a:t>code</a:t>
            </a:r>
            <a:r>
              <a:rPr lang="en-US" sz="1700" dirty="0" smtClean="0">
                <a:latin typeface="+mj-lt"/>
                <a:cs typeface="Segoe UI Light" panose="020B0502040204020203" pitchFamily="34" charset="0"/>
              </a:rPr>
              <a:t>, </a:t>
            </a:r>
            <a:r>
              <a:rPr lang="en-US" sz="1700" b="1" dirty="0" smtClean="0">
                <a:latin typeface="+mj-lt"/>
                <a:cs typeface="Segoe UI Light" panose="020B0502040204020203" pitchFamily="34" charset="0"/>
              </a:rPr>
              <a:t>Because lists are objects.</a:t>
            </a:r>
            <a:endParaRPr lang="en-US" sz="1700" b="1" i="1" u="sng" dirty="0">
              <a:latin typeface="+mj-lt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18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24" grpId="0" animBg="1"/>
      <p:bldP spid="25" grpId="0" animBg="1"/>
      <p:bldP spid="28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D578C73-F784-47B9-B7E2-D0C6FE1768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" y="0"/>
            <a:ext cx="12192000" cy="6858000"/>
          </a:xfrm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6DD24F-3B58-4865-BDCF-CD2F2795697D}"/>
              </a:ext>
            </a:extLst>
          </p:cNvPr>
          <p:cNvSpPr txBox="1"/>
          <p:nvPr/>
        </p:nvSpPr>
        <p:spPr>
          <a:xfrm>
            <a:off x="3186408" y="2004090"/>
            <a:ext cx="5820525" cy="3268587"/>
          </a:xfrm>
          <a:prstGeom prst="rect">
            <a:avLst/>
          </a:prstGeom>
          <a:noFill/>
          <a:effectLst>
            <a:outerShdw blurRad="635000" dist="190500" dir="2700000" algn="tr" rotWithShape="0">
              <a:prstClr val="black">
                <a:alpha val="20000"/>
              </a:prstClr>
            </a:outerShdw>
          </a:effectLst>
        </p:spPr>
        <p:txBody>
          <a:bodyPr wrap="square" lIns="0" rtlCol="0">
            <a:spAutoFit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2400" spc="600">
                <a:solidFill>
                  <a:schemeClr val="bg1"/>
                </a:solidFill>
                <a:latin typeface="Ubuntu Light" panose="020B030403060203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2000" spc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OOP, </a:t>
            </a:r>
          </a:p>
          <a:p>
            <a:endParaRPr lang="en-US" sz="2000" spc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spc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 </a:t>
            </a:r>
            <a:r>
              <a:rPr lang="en-US" sz="2000" i="1" u="sng" spc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  <a:r>
              <a:rPr lang="en-US" sz="2000" spc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 have talked about is </a:t>
            </a:r>
            <a:r>
              <a:rPr lang="en-US" sz="2000" spc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called </a:t>
            </a:r>
            <a:r>
              <a:rPr lang="en-US" b="1" u="sng" spc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“Method” </a:t>
            </a:r>
          </a:p>
          <a:p>
            <a:endParaRPr lang="en-US" b="1" u="sng" spc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spc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this </a:t>
            </a:r>
            <a:r>
              <a:rPr lang="en-US" sz="2000" i="1" u="sng" spc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en-US" sz="2000" spc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spc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talked about is called </a:t>
            </a:r>
            <a:r>
              <a:rPr lang="en-US" b="1" u="sng" spc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“Field” or “Attribute” </a:t>
            </a:r>
            <a:endParaRPr lang="en-US" b="1" u="sng" spc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b="1" u="sng" spc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97521" y="3776407"/>
            <a:ext cx="35997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700" b="1" dirty="0" smtClean="0">
                <a:solidFill>
                  <a:schemeClr val="accent1"/>
                </a:solidFill>
                <a:latin typeface="Freestyle Script" panose="030804020302050B0404" pitchFamily="66" charset="0"/>
              </a:rPr>
              <a:t>An Important Tip!</a:t>
            </a:r>
            <a:endParaRPr lang="en-US" sz="4700" b="1" dirty="0">
              <a:solidFill>
                <a:schemeClr val="accent1"/>
              </a:solidFill>
              <a:latin typeface="Freestyle Script" panose="030804020302050B0404" pitchFamily="66" charset="0"/>
            </a:endParaRPr>
          </a:p>
          <a:p>
            <a:pPr algn="ctr"/>
            <a:endParaRPr lang="en-US" sz="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7" name="Idea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B5D906A2-B697-428B-98FA-1975E21289F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78860" y="1830756"/>
            <a:ext cx="1361903" cy="1505518"/>
            <a:chOff x="2087986" y="1812758"/>
            <a:chExt cx="316995" cy="350423"/>
          </a:xfrm>
        </p:grpSpPr>
        <p:sp>
          <p:nvSpPr>
            <p:cNvPr id="8" name="Crowdsourcing2">
              <a:extLst>
                <a:ext uri="{FF2B5EF4-FFF2-40B4-BE49-F238E27FC236}">
                  <a16:creationId xmlns:a16="http://schemas.microsoft.com/office/drawing/2014/main" id="{F4707F51-2C3B-4011-8C08-73FC062CCFE3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212479" y="2095171"/>
              <a:ext cx="68010" cy="23054"/>
            </a:xfrm>
            <a:custGeom>
              <a:avLst/>
              <a:gdLst>
                <a:gd name="T0" fmla="*/ 130 w 156"/>
                <a:gd name="T1" fmla="*/ 52 h 52"/>
                <a:gd name="T2" fmla="*/ 26 w 156"/>
                <a:gd name="T3" fmla="*/ 52 h 52"/>
                <a:gd name="T4" fmla="*/ 0 w 156"/>
                <a:gd name="T5" fmla="*/ 26 h 52"/>
                <a:gd name="T6" fmla="*/ 26 w 156"/>
                <a:gd name="T7" fmla="*/ 0 h 52"/>
                <a:gd name="T8" fmla="*/ 130 w 156"/>
                <a:gd name="T9" fmla="*/ 0 h 52"/>
                <a:gd name="T10" fmla="*/ 156 w 156"/>
                <a:gd name="T11" fmla="*/ 26 h 52"/>
                <a:gd name="T12" fmla="*/ 130 w 15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52">
                  <a:moveTo>
                    <a:pt x="130" y="52"/>
                  </a:moveTo>
                  <a:lnTo>
                    <a:pt x="26" y="52"/>
                  </a:ln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lnTo>
                    <a:pt x="130" y="0"/>
                  </a:lnTo>
                  <a:cubicBezTo>
                    <a:pt x="144" y="0"/>
                    <a:pt x="156" y="12"/>
                    <a:pt x="156" y="26"/>
                  </a:cubicBezTo>
                  <a:cubicBezTo>
                    <a:pt x="156" y="40"/>
                    <a:pt x="144" y="52"/>
                    <a:pt x="130" y="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Crowdsourcing2">
              <a:extLst>
                <a:ext uri="{FF2B5EF4-FFF2-40B4-BE49-F238E27FC236}">
                  <a16:creationId xmlns:a16="http://schemas.microsoft.com/office/drawing/2014/main" id="{7FA0E5F8-5BD3-4225-9C38-FE65A66D60CE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235533" y="1812758"/>
              <a:ext cx="21901" cy="68010"/>
            </a:xfrm>
            <a:custGeom>
              <a:avLst/>
              <a:gdLst>
                <a:gd name="T0" fmla="*/ 26 w 52"/>
                <a:gd name="T1" fmla="*/ 156 h 156"/>
                <a:gd name="T2" fmla="*/ 0 w 52"/>
                <a:gd name="T3" fmla="*/ 130 h 156"/>
                <a:gd name="T4" fmla="*/ 0 w 52"/>
                <a:gd name="T5" fmla="*/ 26 h 156"/>
                <a:gd name="T6" fmla="*/ 26 w 52"/>
                <a:gd name="T7" fmla="*/ 0 h 156"/>
                <a:gd name="T8" fmla="*/ 52 w 52"/>
                <a:gd name="T9" fmla="*/ 26 h 156"/>
                <a:gd name="T10" fmla="*/ 52 w 52"/>
                <a:gd name="T11" fmla="*/ 130 h 156"/>
                <a:gd name="T12" fmla="*/ 26 w 5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56">
                  <a:moveTo>
                    <a:pt x="26" y="156"/>
                  </a:moveTo>
                  <a:cubicBezTo>
                    <a:pt x="12" y="156"/>
                    <a:pt x="0" y="145"/>
                    <a:pt x="0" y="130"/>
                  </a:cubicBezTo>
                  <a:lnTo>
                    <a:pt x="0" y="26"/>
                  </a:ln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lnTo>
                    <a:pt x="52" y="130"/>
                  </a:lnTo>
                  <a:cubicBezTo>
                    <a:pt x="52" y="145"/>
                    <a:pt x="40" y="156"/>
                    <a:pt x="26" y="15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Crowdsourcing2">
              <a:extLst>
                <a:ext uri="{FF2B5EF4-FFF2-40B4-BE49-F238E27FC236}">
                  <a16:creationId xmlns:a16="http://schemas.microsoft.com/office/drawing/2014/main" id="{A05D80F7-F676-46C5-8F0A-BC6D0BBD5C78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087986" y="1960304"/>
              <a:ext cx="68010" cy="21901"/>
            </a:xfrm>
            <a:custGeom>
              <a:avLst/>
              <a:gdLst>
                <a:gd name="T0" fmla="*/ 131 w 157"/>
                <a:gd name="T1" fmla="*/ 52 h 52"/>
                <a:gd name="T2" fmla="*/ 26 w 157"/>
                <a:gd name="T3" fmla="*/ 52 h 52"/>
                <a:gd name="T4" fmla="*/ 0 w 157"/>
                <a:gd name="T5" fmla="*/ 26 h 52"/>
                <a:gd name="T6" fmla="*/ 26 w 157"/>
                <a:gd name="T7" fmla="*/ 0 h 52"/>
                <a:gd name="T8" fmla="*/ 131 w 157"/>
                <a:gd name="T9" fmla="*/ 0 h 52"/>
                <a:gd name="T10" fmla="*/ 157 w 157"/>
                <a:gd name="T11" fmla="*/ 26 h 52"/>
                <a:gd name="T12" fmla="*/ 131 w 157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52">
                  <a:moveTo>
                    <a:pt x="131" y="52"/>
                  </a:moveTo>
                  <a:lnTo>
                    <a:pt x="26" y="52"/>
                  </a:lnTo>
                  <a:cubicBezTo>
                    <a:pt x="12" y="52"/>
                    <a:pt x="0" y="40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lnTo>
                    <a:pt x="131" y="0"/>
                  </a:lnTo>
                  <a:cubicBezTo>
                    <a:pt x="145" y="0"/>
                    <a:pt x="157" y="11"/>
                    <a:pt x="157" y="26"/>
                  </a:cubicBezTo>
                  <a:cubicBezTo>
                    <a:pt x="157" y="40"/>
                    <a:pt x="145" y="52"/>
                    <a:pt x="131" y="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Crowdsourcing2">
              <a:extLst>
                <a:ext uri="{FF2B5EF4-FFF2-40B4-BE49-F238E27FC236}">
                  <a16:creationId xmlns:a16="http://schemas.microsoft.com/office/drawing/2014/main" id="{EE616464-7937-4579-ACD6-6B815A0E907A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128331" y="1853103"/>
              <a:ext cx="56483" cy="55330"/>
            </a:xfrm>
            <a:custGeom>
              <a:avLst/>
              <a:gdLst>
                <a:gd name="T0" fmla="*/ 103 w 131"/>
                <a:gd name="T1" fmla="*/ 128 h 128"/>
                <a:gd name="T2" fmla="*/ 84 w 131"/>
                <a:gd name="T3" fmla="*/ 121 h 128"/>
                <a:gd name="T4" fmla="*/ 11 w 131"/>
                <a:gd name="T5" fmla="*/ 47 h 128"/>
                <a:gd name="T6" fmla="*/ 11 w 131"/>
                <a:gd name="T7" fmla="*/ 10 h 128"/>
                <a:gd name="T8" fmla="*/ 47 w 131"/>
                <a:gd name="T9" fmla="*/ 10 h 128"/>
                <a:gd name="T10" fmla="*/ 121 w 131"/>
                <a:gd name="T11" fmla="*/ 84 h 128"/>
                <a:gd name="T12" fmla="*/ 121 w 131"/>
                <a:gd name="T13" fmla="*/ 121 h 128"/>
                <a:gd name="T14" fmla="*/ 103 w 131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28">
                  <a:moveTo>
                    <a:pt x="103" y="128"/>
                  </a:moveTo>
                  <a:cubicBezTo>
                    <a:pt x="96" y="128"/>
                    <a:pt x="89" y="126"/>
                    <a:pt x="84" y="121"/>
                  </a:cubicBezTo>
                  <a:lnTo>
                    <a:pt x="11" y="47"/>
                  </a:lnTo>
                  <a:cubicBezTo>
                    <a:pt x="0" y="37"/>
                    <a:pt x="0" y="20"/>
                    <a:pt x="11" y="10"/>
                  </a:cubicBezTo>
                  <a:cubicBezTo>
                    <a:pt x="21" y="0"/>
                    <a:pt x="37" y="0"/>
                    <a:pt x="47" y="10"/>
                  </a:cubicBezTo>
                  <a:lnTo>
                    <a:pt x="121" y="84"/>
                  </a:lnTo>
                  <a:cubicBezTo>
                    <a:pt x="131" y="94"/>
                    <a:pt x="131" y="111"/>
                    <a:pt x="121" y="121"/>
                  </a:cubicBezTo>
                  <a:cubicBezTo>
                    <a:pt x="116" y="126"/>
                    <a:pt x="109" y="128"/>
                    <a:pt x="103" y="1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Crowdsourcing2">
              <a:extLst>
                <a:ext uri="{FF2B5EF4-FFF2-40B4-BE49-F238E27FC236}">
                  <a16:creationId xmlns:a16="http://schemas.microsoft.com/office/drawing/2014/main" id="{0A149C4B-7715-461F-BFFB-E11FC1F26858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2307001" y="1853103"/>
              <a:ext cx="56483" cy="55330"/>
            </a:xfrm>
            <a:custGeom>
              <a:avLst/>
              <a:gdLst>
                <a:gd name="T0" fmla="*/ 28 w 130"/>
                <a:gd name="T1" fmla="*/ 128 h 128"/>
                <a:gd name="T2" fmla="*/ 10 w 130"/>
                <a:gd name="T3" fmla="*/ 121 h 128"/>
                <a:gd name="T4" fmla="*/ 10 w 130"/>
                <a:gd name="T5" fmla="*/ 84 h 128"/>
                <a:gd name="T6" fmla="*/ 83 w 130"/>
                <a:gd name="T7" fmla="*/ 10 h 128"/>
                <a:gd name="T8" fmla="*/ 120 w 130"/>
                <a:gd name="T9" fmla="*/ 10 h 128"/>
                <a:gd name="T10" fmla="*/ 120 w 130"/>
                <a:gd name="T11" fmla="*/ 47 h 128"/>
                <a:gd name="T12" fmla="*/ 47 w 130"/>
                <a:gd name="T13" fmla="*/ 121 h 128"/>
                <a:gd name="T14" fmla="*/ 28 w 130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28">
                  <a:moveTo>
                    <a:pt x="28" y="128"/>
                  </a:moveTo>
                  <a:cubicBezTo>
                    <a:pt x="22" y="128"/>
                    <a:pt x="15" y="126"/>
                    <a:pt x="10" y="121"/>
                  </a:cubicBezTo>
                  <a:cubicBezTo>
                    <a:pt x="0" y="111"/>
                    <a:pt x="0" y="94"/>
                    <a:pt x="10" y="84"/>
                  </a:cubicBezTo>
                  <a:lnTo>
                    <a:pt x="83" y="10"/>
                  </a:lnTo>
                  <a:cubicBezTo>
                    <a:pt x="94" y="0"/>
                    <a:pt x="110" y="0"/>
                    <a:pt x="120" y="10"/>
                  </a:cubicBezTo>
                  <a:cubicBezTo>
                    <a:pt x="130" y="20"/>
                    <a:pt x="130" y="37"/>
                    <a:pt x="120" y="47"/>
                  </a:cubicBezTo>
                  <a:lnTo>
                    <a:pt x="47" y="121"/>
                  </a:lnTo>
                  <a:cubicBezTo>
                    <a:pt x="42" y="126"/>
                    <a:pt x="35" y="128"/>
                    <a:pt x="28" y="1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Crowdsourcing2">
              <a:extLst>
                <a:ext uri="{FF2B5EF4-FFF2-40B4-BE49-F238E27FC236}">
                  <a16:creationId xmlns:a16="http://schemas.microsoft.com/office/drawing/2014/main" id="{D42ADCE5-E695-41D1-8C4E-3C7D6519A307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2336971" y="1960304"/>
              <a:ext cx="68010" cy="21901"/>
            </a:xfrm>
            <a:custGeom>
              <a:avLst/>
              <a:gdLst>
                <a:gd name="T0" fmla="*/ 131 w 157"/>
                <a:gd name="T1" fmla="*/ 52 h 52"/>
                <a:gd name="T2" fmla="*/ 26 w 157"/>
                <a:gd name="T3" fmla="*/ 52 h 52"/>
                <a:gd name="T4" fmla="*/ 0 w 157"/>
                <a:gd name="T5" fmla="*/ 26 h 52"/>
                <a:gd name="T6" fmla="*/ 26 w 157"/>
                <a:gd name="T7" fmla="*/ 0 h 52"/>
                <a:gd name="T8" fmla="*/ 131 w 157"/>
                <a:gd name="T9" fmla="*/ 0 h 52"/>
                <a:gd name="T10" fmla="*/ 157 w 157"/>
                <a:gd name="T11" fmla="*/ 26 h 52"/>
                <a:gd name="T12" fmla="*/ 131 w 157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52">
                  <a:moveTo>
                    <a:pt x="131" y="52"/>
                  </a:moveTo>
                  <a:lnTo>
                    <a:pt x="26" y="52"/>
                  </a:lnTo>
                  <a:cubicBezTo>
                    <a:pt x="12" y="52"/>
                    <a:pt x="0" y="40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lnTo>
                    <a:pt x="131" y="0"/>
                  </a:lnTo>
                  <a:cubicBezTo>
                    <a:pt x="145" y="0"/>
                    <a:pt x="157" y="11"/>
                    <a:pt x="157" y="26"/>
                  </a:cubicBezTo>
                  <a:cubicBezTo>
                    <a:pt x="157" y="40"/>
                    <a:pt x="145" y="52"/>
                    <a:pt x="131" y="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Crowdsourcing2">
              <a:extLst>
                <a:ext uri="{FF2B5EF4-FFF2-40B4-BE49-F238E27FC236}">
                  <a16:creationId xmlns:a16="http://schemas.microsoft.com/office/drawing/2014/main" id="{46443707-FF11-409B-8771-86CED87CF6A9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2212479" y="2128600"/>
              <a:ext cx="68010" cy="34581"/>
            </a:xfrm>
            <a:custGeom>
              <a:avLst/>
              <a:gdLst>
                <a:gd name="T0" fmla="*/ 130 w 156"/>
                <a:gd name="T1" fmla="*/ 0 h 78"/>
                <a:gd name="T2" fmla="*/ 26 w 156"/>
                <a:gd name="T3" fmla="*/ 0 h 78"/>
                <a:gd name="T4" fmla="*/ 0 w 156"/>
                <a:gd name="T5" fmla="*/ 26 h 78"/>
                <a:gd name="T6" fmla="*/ 26 w 156"/>
                <a:gd name="T7" fmla="*/ 52 h 78"/>
                <a:gd name="T8" fmla="*/ 39 w 156"/>
                <a:gd name="T9" fmla="*/ 52 h 78"/>
                <a:gd name="T10" fmla="*/ 65 w 156"/>
                <a:gd name="T11" fmla="*/ 78 h 78"/>
                <a:gd name="T12" fmla="*/ 91 w 156"/>
                <a:gd name="T13" fmla="*/ 78 h 78"/>
                <a:gd name="T14" fmla="*/ 117 w 156"/>
                <a:gd name="T15" fmla="*/ 52 h 78"/>
                <a:gd name="T16" fmla="*/ 130 w 156"/>
                <a:gd name="T17" fmla="*/ 52 h 78"/>
                <a:gd name="T18" fmla="*/ 156 w 156"/>
                <a:gd name="T19" fmla="*/ 26 h 78"/>
                <a:gd name="T20" fmla="*/ 130 w 156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6" h="78">
                  <a:moveTo>
                    <a:pt x="130" y="0"/>
                  </a:moveTo>
                  <a:lnTo>
                    <a:pt x="26" y="0"/>
                  </a:lnTo>
                  <a:cubicBezTo>
                    <a:pt x="11" y="0"/>
                    <a:pt x="0" y="12"/>
                    <a:pt x="0" y="26"/>
                  </a:cubicBezTo>
                  <a:cubicBezTo>
                    <a:pt x="0" y="41"/>
                    <a:pt x="11" y="52"/>
                    <a:pt x="26" y="52"/>
                  </a:cubicBezTo>
                  <a:lnTo>
                    <a:pt x="39" y="52"/>
                  </a:lnTo>
                  <a:cubicBezTo>
                    <a:pt x="39" y="67"/>
                    <a:pt x="51" y="78"/>
                    <a:pt x="65" y="78"/>
                  </a:cubicBezTo>
                  <a:lnTo>
                    <a:pt x="91" y="78"/>
                  </a:lnTo>
                  <a:cubicBezTo>
                    <a:pt x="105" y="78"/>
                    <a:pt x="117" y="67"/>
                    <a:pt x="117" y="52"/>
                  </a:cubicBezTo>
                  <a:lnTo>
                    <a:pt x="130" y="52"/>
                  </a:lnTo>
                  <a:cubicBezTo>
                    <a:pt x="144" y="52"/>
                    <a:pt x="156" y="41"/>
                    <a:pt x="156" y="26"/>
                  </a:cubicBezTo>
                  <a:cubicBezTo>
                    <a:pt x="156" y="12"/>
                    <a:pt x="144" y="0"/>
                    <a:pt x="13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Crowdsourcing2">
              <a:extLst>
                <a:ext uri="{FF2B5EF4-FFF2-40B4-BE49-F238E27FC236}">
                  <a16:creationId xmlns:a16="http://schemas.microsoft.com/office/drawing/2014/main" id="{767F8776-662B-41E0-AAAC-E29888FC1BE8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2167523" y="1892295"/>
              <a:ext cx="157921" cy="191349"/>
            </a:xfrm>
            <a:custGeom>
              <a:avLst/>
              <a:gdLst>
                <a:gd name="T0" fmla="*/ 316 w 364"/>
                <a:gd name="T1" fmla="*/ 306 h 443"/>
                <a:gd name="T2" fmla="*/ 364 w 364"/>
                <a:gd name="T3" fmla="*/ 183 h 443"/>
                <a:gd name="T4" fmla="*/ 182 w 364"/>
                <a:gd name="T5" fmla="*/ 0 h 443"/>
                <a:gd name="T6" fmla="*/ 0 w 364"/>
                <a:gd name="T7" fmla="*/ 183 h 443"/>
                <a:gd name="T8" fmla="*/ 45 w 364"/>
                <a:gd name="T9" fmla="*/ 302 h 443"/>
                <a:gd name="T10" fmla="*/ 104 w 364"/>
                <a:gd name="T11" fmla="*/ 417 h 443"/>
                <a:gd name="T12" fmla="*/ 130 w 364"/>
                <a:gd name="T13" fmla="*/ 443 h 443"/>
                <a:gd name="T14" fmla="*/ 234 w 364"/>
                <a:gd name="T15" fmla="*/ 443 h 443"/>
                <a:gd name="T16" fmla="*/ 260 w 364"/>
                <a:gd name="T17" fmla="*/ 417 h 443"/>
                <a:gd name="T18" fmla="*/ 260 w 364"/>
                <a:gd name="T19" fmla="*/ 416 h 443"/>
                <a:gd name="T20" fmla="*/ 316 w 364"/>
                <a:gd name="T21" fmla="*/ 30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443">
                  <a:moveTo>
                    <a:pt x="316" y="306"/>
                  </a:moveTo>
                  <a:cubicBezTo>
                    <a:pt x="346" y="273"/>
                    <a:pt x="364" y="230"/>
                    <a:pt x="364" y="183"/>
                  </a:cubicBezTo>
                  <a:cubicBezTo>
                    <a:pt x="364" y="82"/>
                    <a:pt x="283" y="0"/>
                    <a:pt x="182" y="0"/>
                  </a:cubicBezTo>
                  <a:cubicBezTo>
                    <a:pt x="81" y="0"/>
                    <a:pt x="0" y="82"/>
                    <a:pt x="0" y="183"/>
                  </a:cubicBezTo>
                  <a:cubicBezTo>
                    <a:pt x="0" y="229"/>
                    <a:pt x="17" y="270"/>
                    <a:pt x="45" y="302"/>
                  </a:cubicBezTo>
                  <a:cubicBezTo>
                    <a:pt x="57" y="316"/>
                    <a:pt x="104" y="372"/>
                    <a:pt x="104" y="417"/>
                  </a:cubicBezTo>
                  <a:cubicBezTo>
                    <a:pt x="104" y="431"/>
                    <a:pt x="115" y="443"/>
                    <a:pt x="130" y="443"/>
                  </a:cubicBezTo>
                  <a:lnTo>
                    <a:pt x="234" y="443"/>
                  </a:lnTo>
                  <a:cubicBezTo>
                    <a:pt x="248" y="443"/>
                    <a:pt x="260" y="431"/>
                    <a:pt x="260" y="417"/>
                  </a:cubicBezTo>
                  <a:lnTo>
                    <a:pt x="260" y="416"/>
                  </a:lnTo>
                  <a:cubicBezTo>
                    <a:pt x="261" y="373"/>
                    <a:pt x="301" y="323"/>
                    <a:pt x="316" y="30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0" name="Elbow Connector 19"/>
          <p:cNvCxnSpPr/>
          <p:nvPr/>
        </p:nvCxnSpPr>
        <p:spPr>
          <a:xfrm>
            <a:off x="6921795" y="4752753"/>
            <a:ext cx="2222205" cy="831860"/>
          </a:xfrm>
          <a:prstGeom prst="bentConnector3">
            <a:avLst>
              <a:gd name="adj1" fmla="val 16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14391" y="5194004"/>
            <a:ext cx="3221852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700" b="1" dirty="0" smtClean="0">
                <a:solidFill>
                  <a:schemeClr val="accent1"/>
                </a:solidFill>
                <a:latin typeface="Freestyle Script" panose="030804020302050B0404" pitchFamily="66" charset="0"/>
              </a:rPr>
              <a:t>Used in Python</a:t>
            </a:r>
            <a:endParaRPr lang="en-US" sz="4700" b="1" dirty="0">
              <a:solidFill>
                <a:schemeClr val="accent1"/>
              </a:solidFill>
              <a:latin typeface="Freestyle Script" panose="030804020302050B0404" pitchFamily="66" charset="0"/>
            </a:endParaRPr>
          </a:p>
          <a:p>
            <a:pPr algn="ctr"/>
            <a:endParaRPr lang="en-US" sz="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616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D578C73-F784-47B9-B7E2-D0C6FE1768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" y="0"/>
            <a:ext cx="12192000" cy="6858000"/>
          </a:xfrm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6DD24F-3B58-4865-BDCF-CD2F2795697D}"/>
              </a:ext>
            </a:extLst>
          </p:cNvPr>
          <p:cNvSpPr txBox="1"/>
          <p:nvPr/>
        </p:nvSpPr>
        <p:spPr>
          <a:xfrm>
            <a:off x="3186408" y="1927890"/>
            <a:ext cx="5820525" cy="2808589"/>
          </a:xfrm>
          <a:prstGeom prst="rect">
            <a:avLst/>
          </a:prstGeom>
          <a:noFill/>
          <a:effectLst>
            <a:outerShdw blurRad="635000" dist="190500" dir="2700000" algn="tr" rotWithShape="0">
              <a:prstClr val="black">
                <a:alpha val="20000"/>
              </a:prstClr>
            </a:outerShdw>
          </a:effectLst>
        </p:spPr>
        <p:txBody>
          <a:bodyPr wrap="square" lIns="0" rtlCol="0">
            <a:spAutoFit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2400" spc="600">
                <a:solidFill>
                  <a:schemeClr val="bg1"/>
                </a:solidFill>
                <a:latin typeface="Ubuntu Light" panose="020B0304030602030204" pitchFamily="34" charset="0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spc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OOP</a:t>
            </a:r>
            <a:r>
              <a:rPr lang="en-US" sz="2000" spc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endParaRPr lang="en-US" sz="2000" b="1" u="sng" spc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spc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 learn not only how to use built-in objects in Python and modify them</a:t>
            </a:r>
          </a:p>
          <a:p>
            <a:pPr>
              <a:lnSpc>
                <a:spcPct val="150000"/>
              </a:lnSpc>
            </a:pPr>
            <a:r>
              <a:rPr lang="en-US" sz="2000" spc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sz="2000" spc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 also</a:t>
            </a:r>
          </a:p>
          <a:p>
            <a:pPr>
              <a:lnSpc>
                <a:spcPct val="150000"/>
              </a:lnSpc>
            </a:pPr>
            <a:r>
              <a:rPr lang="en-US" sz="2000" spc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 learn how to make our own brand new objects with different attributes and methods…</a:t>
            </a:r>
            <a:endParaRPr lang="en-US" sz="2000" spc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462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4426A6-3EE4-42AB-95C7-44B64295B111}"/>
              </a:ext>
            </a:extLst>
          </p:cNvPr>
          <p:cNvCxnSpPr/>
          <p:nvPr/>
        </p:nvCxnSpPr>
        <p:spPr>
          <a:xfrm>
            <a:off x="2977743" y="1927579"/>
            <a:ext cx="4572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A7C2910-7084-44D2-98EE-07380B763C50}"/>
              </a:ext>
            </a:extLst>
          </p:cNvPr>
          <p:cNvSpPr/>
          <p:nvPr/>
        </p:nvSpPr>
        <p:spPr>
          <a:xfrm>
            <a:off x="3602358" y="895109"/>
            <a:ext cx="8206184" cy="405098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 algn="just">
              <a:lnSpc>
                <a:spcPct val="109000"/>
              </a:lnSpc>
              <a:buFontTx/>
              <a:buChar char="-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rPr>
              <a:t>There’s still this important question left… after all, Why OOP?</a:t>
            </a:r>
          </a:p>
          <a:p>
            <a:pPr algn="just">
              <a:lnSpc>
                <a:spcPct val="109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Segoe UI Light" panose="020B0502040204020203" pitchFamily="34" charset="0"/>
            </a:endParaRPr>
          </a:p>
          <a:p>
            <a:pPr marL="342900" indent="-342900" algn="just">
              <a:lnSpc>
                <a:spcPct val="109000"/>
              </a:lnSpc>
              <a:buFontTx/>
              <a:buChar char="-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rPr>
              <a:t>Theoretically speaking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  <a:sym typeface="Wingdings" panose="05000000000000000000" pitchFamily="2" charset="2"/>
              </a:rPr>
              <a:t> all programs can be made without any objects</a:t>
            </a:r>
          </a:p>
          <a:p>
            <a:pPr marL="342900" indent="-342900" algn="just">
              <a:lnSpc>
                <a:spcPct val="109000"/>
              </a:lnSpc>
              <a:buFontTx/>
              <a:buChar char="-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09000"/>
              </a:lnSpc>
              <a:buFontTx/>
              <a:buChar char="-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  <a:sym typeface="Wingdings" panose="05000000000000000000" pitchFamily="2" charset="2"/>
              </a:rPr>
              <a:t>But this is just theoretical  in practice and most specially in big projects</a:t>
            </a:r>
          </a:p>
          <a:p>
            <a:pPr marL="800100" lvl="1" indent="-342900" algn="just">
              <a:lnSpc>
                <a:spcPct val="109000"/>
              </a:lnSpc>
              <a:buBlip>
                <a:blip r:embed="rId3"/>
              </a:buBlip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  <a:sym typeface="Wingdings" panose="05000000000000000000" pitchFamily="2" charset="2"/>
              </a:rPr>
              <a:t>We should have very meaningful structures otherwise…</a:t>
            </a:r>
          </a:p>
          <a:p>
            <a:pPr marL="800100" lvl="1" indent="-342900" algn="just">
              <a:lnSpc>
                <a:spcPct val="109000"/>
              </a:lnSpc>
              <a:buBlip>
                <a:blip r:embed="rId3"/>
              </a:buBlip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  <a:sym typeface="Wingdings" panose="05000000000000000000" pitchFamily="2" charset="2"/>
              </a:rPr>
              <a:t>Without OOP, it’s almost impossible to bundle different attributes and methods.</a:t>
            </a:r>
          </a:p>
          <a:p>
            <a:pPr marL="800100" lvl="1" indent="-342900" algn="just">
              <a:lnSpc>
                <a:spcPct val="109000"/>
              </a:lnSpc>
              <a:buBlip>
                <a:blip r:embed="rId3"/>
              </a:buBlip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  <a:sym typeface="Wingdings" panose="05000000000000000000" pitchFamily="2" charset="2"/>
              </a:rPr>
              <a:t>OOP allows us to better model real-life applications to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  <a:sym typeface="Wingdings" panose="05000000000000000000" pitchFamily="2" charset="2"/>
              </a:rPr>
              <a:t>code and the code makes much more sense and it’s easier to debug and develop.</a:t>
            </a:r>
          </a:p>
          <a:p>
            <a:pPr marL="800100" lvl="1" indent="-342900" algn="just">
              <a:lnSpc>
                <a:spcPct val="109000"/>
              </a:lnSpc>
              <a:buBlip>
                <a:blip r:embed="rId3"/>
              </a:buBlip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lnSpc>
                <a:spcPct val="109000"/>
              </a:lnSpc>
              <a:buFontTx/>
              <a:buChar char="-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3CE4E5-0480-492A-9CE4-BB1F0819F2F8}"/>
              </a:ext>
            </a:extLst>
          </p:cNvPr>
          <p:cNvSpPr txBox="1"/>
          <p:nvPr/>
        </p:nvSpPr>
        <p:spPr>
          <a:xfrm>
            <a:off x="-90330" y="756190"/>
            <a:ext cx="3616996" cy="10341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rPr>
              <a:t>2</a:t>
            </a: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rPr>
              <a:t>. </a:t>
            </a: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rPr>
              <a:t>An Introduction to OOP</a:t>
            </a:r>
            <a:endParaRPr lang="en-US" sz="3400" dirty="0">
              <a:solidFill>
                <a:schemeClr val="tx1">
                  <a:lumMod val="75000"/>
                  <a:lumOff val="25000"/>
                </a:schemeClr>
              </a:solidFill>
              <a:latin typeface="Ubuntu Medium" panose="020B0604030602030204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38632" y="44844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/>
                </a:solidFill>
                <a:latin typeface="Freestyle Script" panose="030804020302050B0404" pitchFamily="66" charset="0"/>
              </a:rPr>
              <a:t>But wait to see it on your own… Let’s get a little more practical…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269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E98DC96-09BF-42E4-8884-2A67AA63383C}"/>
              </a:ext>
            </a:extLst>
          </p:cNvPr>
          <p:cNvSpPr/>
          <p:nvPr/>
        </p:nvSpPr>
        <p:spPr>
          <a:xfrm>
            <a:off x="647700" y="4210050"/>
            <a:ext cx="5334000" cy="194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5C00A8C-33E4-417C-9297-90D8B06A9BC3}"/>
              </a:ext>
            </a:extLst>
          </p:cNvPr>
          <p:cNvGrpSpPr/>
          <p:nvPr/>
        </p:nvGrpSpPr>
        <p:grpSpPr>
          <a:xfrm>
            <a:off x="2856630" y="4500736"/>
            <a:ext cx="2891028" cy="987524"/>
            <a:chOff x="2823972" y="2240204"/>
            <a:chExt cx="2891028" cy="98752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2E5F321-A314-4451-BBD3-52DDF82293D6}"/>
                </a:ext>
              </a:extLst>
            </p:cNvPr>
            <p:cNvSpPr/>
            <p:nvPr/>
          </p:nvSpPr>
          <p:spPr>
            <a:xfrm>
              <a:off x="2823972" y="2531575"/>
              <a:ext cx="2891028" cy="69615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171450" indent="-171450" algn="just">
                <a:lnSpc>
                  <a:spcPct val="109000"/>
                </a:lnSpc>
                <a:buFontTx/>
                <a:buChar char="-"/>
              </a:pPr>
              <a:r>
                <a:rPr lang="en-US" sz="1200" dirty="0" smtClean="0">
                  <a:solidFill>
                    <a:schemeClr val="bg1"/>
                  </a:solidFill>
                  <a:cs typeface="Segoe UI Light" panose="020B0502040204020203" pitchFamily="34" charset="0"/>
                </a:rPr>
                <a:t>What’s a class and what’s the difference between a class and an instance.</a:t>
              </a:r>
            </a:p>
            <a:p>
              <a:pPr marL="171450" indent="-171450" algn="just">
                <a:lnSpc>
                  <a:spcPct val="109000"/>
                </a:lnSpc>
                <a:buFontTx/>
                <a:buChar char="-"/>
              </a:pPr>
              <a:r>
                <a:rPr lang="en-US" sz="1200" dirty="0" smtClean="0">
                  <a:solidFill>
                    <a:schemeClr val="bg1"/>
                  </a:solidFill>
                  <a:cs typeface="Segoe UI Light" panose="020B0502040204020203" pitchFamily="34" charset="0"/>
                </a:rPr>
                <a:t>First steps to make an object in Python.</a:t>
              </a:r>
              <a:endParaRPr lang="en-US" sz="1200" dirty="0">
                <a:solidFill>
                  <a:schemeClr val="bg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9E2C8A7-5041-4C5D-A788-A8992B325740}"/>
                </a:ext>
              </a:extLst>
            </p:cNvPr>
            <p:cNvSpPr/>
            <p:nvPr/>
          </p:nvSpPr>
          <p:spPr>
            <a:xfrm>
              <a:off x="2823972" y="2240204"/>
              <a:ext cx="2317179" cy="3084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09000"/>
                </a:lnSpc>
              </a:pPr>
              <a:r>
                <a:rPr lang="en-US" sz="1400" dirty="0" smtClean="0">
                  <a:solidFill>
                    <a:schemeClr val="bg1"/>
                  </a:solidFill>
                  <a:latin typeface="Ubuntu Medium" panose="020B0604030602030204" pitchFamily="34" charset="0"/>
                  <a:cs typeface="Segoe UI Light" panose="020B0502040204020203" pitchFamily="34" charset="0"/>
                </a:rPr>
                <a:t>3. Class vs Instance</a:t>
              </a:r>
              <a:endParaRPr lang="en-US" sz="1400" dirty="0">
                <a:solidFill>
                  <a:schemeClr val="bg1"/>
                </a:solidFill>
                <a:latin typeface="Ubuntu Medium" panose="020B0604030602030204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E847F7B4-EC83-41D2-B4C3-923A8E831135}"/>
              </a:ext>
            </a:extLst>
          </p:cNvPr>
          <p:cNvSpPr/>
          <p:nvPr/>
        </p:nvSpPr>
        <p:spPr>
          <a:xfrm>
            <a:off x="647700" y="2060121"/>
            <a:ext cx="5334000" cy="194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D969B51-6ABD-4BA1-88B8-CFD988F7B933}"/>
              </a:ext>
            </a:extLst>
          </p:cNvPr>
          <p:cNvGrpSpPr/>
          <p:nvPr/>
        </p:nvGrpSpPr>
        <p:grpSpPr>
          <a:xfrm>
            <a:off x="2856629" y="2350807"/>
            <a:ext cx="3010771" cy="855074"/>
            <a:chOff x="2823971" y="2240204"/>
            <a:chExt cx="3010771" cy="85507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8F7F686-101E-40EF-9B18-F0EA98976FB3}"/>
                </a:ext>
              </a:extLst>
            </p:cNvPr>
            <p:cNvSpPr/>
            <p:nvPr/>
          </p:nvSpPr>
          <p:spPr>
            <a:xfrm>
              <a:off x="2823972" y="2600399"/>
              <a:ext cx="3010770" cy="494879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171450" indent="-171450" algn="just">
                <a:lnSpc>
                  <a:spcPct val="109000"/>
                </a:lnSpc>
                <a:buFontTx/>
                <a:buChar char="-"/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Let’s try sth new in our programming and see how it goes…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9BE9FC-99E8-4CA2-ABB4-35A7BE969512}"/>
                </a:ext>
              </a:extLst>
            </p:cNvPr>
            <p:cNvSpPr/>
            <p:nvPr/>
          </p:nvSpPr>
          <p:spPr>
            <a:xfrm>
              <a:off x="2823971" y="2240204"/>
              <a:ext cx="2519849" cy="3084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09000"/>
                </a:lnSpc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buntu Medium" panose="020B0604030602030204" pitchFamily="34" charset="0"/>
                  <a:cs typeface="Segoe UI Light" panose="020B0502040204020203" pitchFamily="34" charset="0"/>
                </a:rPr>
                <a:t>1. An Example to Begin With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552D16AE-6BD5-40AA-B7CC-35EB7A2BE401}"/>
              </a:ext>
            </a:extLst>
          </p:cNvPr>
          <p:cNvSpPr/>
          <p:nvPr/>
        </p:nvSpPr>
        <p:spPr>
          <a:xfrm>
            <a:off x="6210300" y="4210050"/>
            <a:ext cx="5334000" cy="194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157ACBA-EEA7-467B-9A31-E696C9C420C7}"/>
              </a:ext>
            </a:extLst>
          </p:cNvPr>
          <p:cNvGrpSpPr/>
          <p:nvPr/>
        </p:nvGrpSpPr>
        <p:grpSpPr>
          <a:xfrm>
            <a:off x="8419230" y="4500736"/>
            <a:ext cx="2891028" cy="1380452"/>
            <a:chOff x="2823972" y="2240204"/>
            <a:chExt cx="2891028" cy="138045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7A9464E-BF84-49DE-BA8A-3B126CFF9A0F}"/>
                </a:ext>
              </a:extLst>
            </p:cNvPr>
            <p:cNvSpPr/>
            <p:nvPr/>
          </p:nvSpPr>
          <p:spPr>
            <a:xfrm>
              <a:off x="2823972" y="2531575"/>
              <a:ext cx="2891028" cy="1089081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just">
                <a:lnSpc>
                  <a:spcPct val="109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consectetur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adipiscing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elit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Mauris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lacinia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tortor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eu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dapibus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Fusce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malesuada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sem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nulla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, et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viverra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libero semper porta.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Phasellus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dui libero.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194EC3D-6187-4F74-9450-19D287C7FB80}"/>
                </a:ext>
              </a:extLst>
            </p:cNvPr>
            <p:cNvSpPr/>
            <p:nvPr/>
          </p:nvSpPr>
          <p:spPr>
            <a:xfrm>
              <a:off x="2823972" y="2240204"/>
              <a:ext cx="2317179" cy="3084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09000"/>
                </a:lnSpc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buntu Medium" panose="020B0604030602030204" pitchFamily="34" charset="0"/>
                  <a:cs typeface="Segoe UI Light" panose="020B0502040204020203" pitchFamily="34" charset="0"/>
                </a:rPr>
                <a:t>4. OOP in Python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EC2C61D7-9229-4832-854B-15930DD3115B}"/>
              </a:ext>
            </a:extLst>
          </p:cNvPr>
          <p:cNvSpPr/>
          <p:nvPr/>
        </p:nvSpPr>
        <p:spPr>
          <a:xfrm>
            <a:off x="6210300" y="2060121"/>
            <a:ext cx="5334000" cy="194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3EF24C9-6F7D-40A6-B050-FE4AAE786D86}"/>
              </a:ext>
            </a:extLst>
          </p:cNvPr>
          <p:cNvGrpSpPr/>
          <p:nvPr/>
        </p:nvGrpSpPr>
        <p:grpSpPr>
          <a:xfrm>
            <a:off x="8288594" y="2350807"/>
            <a:ext cx="3021664" cy="1188796"/>
            <a:chOff x="2823972" y="2240204"/>
            <a:chExt cx="2891028" cy="118879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A725081-2F46-4427-A2A8-B12662851C92}"/>
                </a:ext>
              </a:extLst>
            </p:cNvPr>
            <p:cNvSpPr/>
            <p:nvPr/>
          </p:nvSpPr>
          <p:spPr>
            <a:xfrm>
              <a:off x="2823972" y="2531575"/>
              <a:ext cx="2891028" cy="897425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171450" indent="-171450" algn="just">
                <a:lnSpc>
                  <a:spcPct val="109000"/>
                </a:lnSpc>
                <a:buFontTx/>
                <a:buChar char="-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What does OOP mean?</a:t>
              </a:r>
            </a:p>
            <a:p>
              <a:pPr marL="171450" indent="-171450" algn="just">
                <a:lnSpc>
                  <a:spcPct val="109000"/>
                </a:lnSpc>
                <a:buFontTx/>
                <a:buChar char="-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Some simple explanations and examples.</a:t>
              </a:r>
            </a:p>
            <a:p>
              <a:pPr marL="171450" indent="-171450" algn="just">
                <a:lnSpc>
                  <a:spcPct val="109000"/>
                </a:lnSpc>
                <a:buFontTx/>
                <a:buChar char="-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A Python object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.</a:t>
              </a:r>
            </a:p>
            <a:p>
              <a:pPr marL="171450" indent="-171450" algn="just">
                <a:lnSpc>
                  <a:spcPct val="109000"/>
                </a:lnSpc>
                <a:buFontTx/>
                <a:buChar char="-"/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Why OOP?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B4D64F-188A-465C-9434-60C6E5EEBE48}"/>
                </a:ext>
              </a:extLst>
            </p:cNvPr>
            <p:cNvSpPr/>
            <p:nvPr/>
          </p:nvSpPr>
          <p:spPr>
            <a:xfrm>
              <a:off x="2823972" y="2240204"/>
              <a:ext cx="2317179" cy="3084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09000"/>
                </a:lnSpc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buntu Medium" panose="020B0604030602030204" pitchFamily="34" charset="0"/>
                  <a:cs typeface="Segoe UI Light" panose="020B0502040204020203" pitchFamily="34" charset="0"/>
                </a:rPr>
                <a:t>2. 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buntu Medium" panose="020B0604030602030204" pitchFamily="34" charset="0"/>
                  <a:cs typeface="Segoe UI Light" panose="020B0502040204020203" pitchFamily="34" charset="0"/>
                </a:rPr>
                <a:t>An Introduction to OOP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4F30863-858F-492E-9C0B-548CD3A84DA0}"/>
              </a:ext>
            </a:extLst>
          </p:cNvPr>
          <p:cNvSpPr txBox="1"/>
          <p:nvPr/>
        </p:nvSpPr>
        <p:spPr>
          <a:xfrm>
            <a:off x="4010026" y="704850"/>
            <a:ext cx="4171949" cy="5909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rPr>
              <a:t>Contents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Ubuntu Medium" panose="020B060403060203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BF0719-D1CC-44D6-BA45-AEFCCE7D134F}"/>
              </a:ext>
            </a:extLst>
          </p:cNvPr>
          <p:cNvCxnSpPr/>
          <p:nvPr/>
        </p:nvCxnSpPr>
        <p:spPr>
          <a:xfrm>
            <a:off x="5867400" y="1372129"/>
            <a:ext cx="4572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741A4E7-4860-4159-910A-B26A54FA69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B66E348-CA7B-4FFA-8DD0-421580685F9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F97CA1-1BDE-4FF6-9841-34DECBD22C7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8ACAFB9-B712-48B6-9D2E-C396431D48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pSp>
        <p:nvGrpSpPr>
          <p:cNvPr id="25" name="Check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869292" y="4469605"/>
            <a:ext cx="1504488" cy="1423990"/>
            <a:chOff x="2875" y="1062"/>
            <a:chExt cx="2168" cy="2052"/>
          </a:xfrm>
          <a:solidFill>
            <a:schemeClr val="accent1"/>
          </a:solidFill>
        </p:grpSpPr>
        <p:sp>
          <p:nvSpPr>
            <p:cNvPr id="26" name="Freeform 240"/>
            <p:cNvSpPr>
              <a:spLocks/>
            </p:cNvSpPr>
            <p:nvPr/>
          </p:nvSpPr>
          <p:spPr bwMode="auto">
            <a:xfrm>
              <a:off x="3276" y="1062"/>
              <a:ext cx="1767" cy="1523"/>
            </a:xfrm>
            <a:custGeom>
              <a:avLst/>
              <a:gdLst>
                <a:gd name="T0" fmla="*/ 407 w 445"/>
                <a:gd name="T1" fmla="*/ 0 h 383"/>
                <a:gd name="T2" fmla="*/ 389 w 445"/>
                <a:gd name="T3" fmla="*/ 5 h 383"/>
                <a:gd name="T4" fmla="*/ 134 w 445"/>
                <a:gd name="T5" fmla="*/ 287 h 383"/>
                <a:gd name="T6" fmla="*/ 64 w 445"/>
                <a:gd name="T7" fmla="*/ 196 h 383"/>
                <a:gd name="T8" fmla="*/ 38 w 445"/>
                <a:gd name="T9" fmla="*/ 183 h 383"/>
                <a:gd name="T10" fmla="*/ 18 w 445"/>
                <a:gd name="T11" fmla="*/ 190 h 383"/>
                <a:gd name="T12" fmla="*/ 11 w 445"/>
                <a:gd name="T13" fmla="*/ 237 h 383"/>
                <a:gd name="T14" fmla="*/ 113 w 445"/>
                <a:gd name="T15" fmla="*/ 370 h 383"/>
                <a:gd name="T16" fmla="*/ 140 w 445"/>
                <a:gd name="T17" fmla="*/ 383 h 383"/>
                <a:gd name="T18" fmla="*/ 144 w 445"/>
                <a:gd name="T19" fmla="*/ 383 h 383"/>
                <a:gd name="T20" fmla="*/ 170 w 445"/>
                <a:gd name="T21" fmla="*/ 363 h 383"/>
                <a:gd name="T22" fmla="*/ 425 w 445"/>
                <a:gd name="T23" fmla="*/ 61 h 383"/>
                <a:gd name="T24" fmla="*/ 435 w 445"/>
                <a:gd name="T25" fmla="*/ 15 h 383"/>
                <a:gd name="T26" fmla="*/ 407 w 445"/>
                <a:gd name="T2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5" h="383">
                  <a:moveTo>
                    <a:pt x="407" y="0"/>
                  </a:moveTo>
                  <a:cubicBezTo>
                    <a:pt x="401" y="0"/>
                    <a:pt x="395" y="1"/>
                    <a:pt x="389" y="5"/>
                  </a:cubicBezTo>
                  <a:cubicBezTo>
                    <a:pt x="256" y="91"/>
                    <a:pt x="173" y="218"/>
                    <a:pt x="134" y="287"/>
                  </a:cubicBezTo>
                  <a:lnTo>
                    <a:pt x="64" y="196"/>
                  </a:lnTo>
                  <a:cubicBezTo>
                    <a:pt x="58" y="188"/>
                    <a:pt x="48" y="183"/>
                    <a:pt x="38" y="183"/>
                  </a:cubicBezTo>
                  <a:cubicBezTo>
                    <a:pt x="31" y="183"/>
                    <a:pt x="24" y="185"/>
                    <a:pt x="18" y="190"/>
                  </a:cubicBezTo>
                  <a:cubicBezTo>
                    <a:pt x="3" y="201"/>
                    <a:pt x="0" y="222"/>
                    <a:pt x="11" y="237"/>
                  </a:cubicBezTo>
                  <a:lnTo>
                    <a:pt x="113" y="370"/>
                  </a:lnTo>
                  <a:cubicBezTo>
                    <a:pt x="120" y="378"/>
                    <a:pt x="130" y="383"/>
                    <a:pt x="140" y="383"/>
                  </a:cubicBezTo>
                  <a:cubicBezTo>
                    <a:pt x="141" y="383"/>
                    <a:pt x="143" y="383"/>
                    <a:pt x="144" y="383"/>
                  </a:cubicBezTo>
                  <a:cubicBezTo>
                    <a:pt x="156" y="381"/>
                    <a:pt x="166" y="374"/>
                    <a:pt x="170" y="363"/>
                  </a:cubicBezTo>
                  <a:cubicBezTo>
                    <a:pt x="171" y="361"/>
                    <a:pt x="255" y="171"/>
                    <a:pt x="425" y="61"/>
                  </a:cubicBezTo>
                  <a:cubicBezTo>
                    <a:pt x="441" y="51"/>
                    <a:pt x="445" y="30"/>
                    <a:pt x="435" y="15"/>
                  </a:cubicBezTo>
                  <a:cubicBezTo>
                    <a:pt x="429" y="5"/>
                    <a:pt x="418" y="0"/>
                    <a:pt x="40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41"/>
            <p:cNvSpPr>
              <a:spLocks/>
            </p:cNvSpPr>
            <p:nvPr/>
          </p:nvSpPr>
          <p:spPr bwMode="auto">
            <a:xfrm>
              <a:off x="2875" y="1261"/>
              <a:ext cx="1854" cy="1853"/>
            </a:xfrm>
            <a:custGeom>
              <a:avLst/>
              <a:gdLst>
                <a:gd name="T0" fmla="*/ 400 w 467"/>
                <a:gd name="T1" fmla="*/ 172 h 466"/>
                <a:gd name="T2" fmla="*/ 400 w 467"/>
                <a:gd name="T3" fmla="*/ 400 h 466"/>
                <a:gd name="T4" fmla="*/ 67 w 467"/>
                <a:gd name="T5" fmla="*/ 400 h 466"/>
                <a:gd name="T6" fmla="*/ 67 w 467"/>
                <a:gd name="T7" fmla="*/ 66 h 466"/>
                <a:gd name="T8" fmla="*/ 315 w 467"/>
                <a:gd name="T9" fmla="*/ 66 h 466"/>
                <a:gd name="T10" fmla="*/ 379 w 467"/>
                <a:gd name="T11" fmla="*/ 0 h 466"/>
                <a:gd name="T12" fmla="*/ 67 w 467"/>
                <a:gd name="T13" fmla="*/ 0 h 466"/>
                <a:gd name="T14" fmla="*/ 0 w 467"/>
                <a:gd name="T15" fmla="*/ 66 h 466"/>
                <a:gd name="T16" fmla="*/ 0 w 467"/>
                <a:gd name="T17" fmla="*/ 400 h 466"/>
                <a:gd name="T18" fmla="*/ 67 w 467"/>
                <a:gd name="T19" fmla="*/ 466 h 466"/>
                <a:gd name="T20" fmla="*/ 400 w 467"/>
                <a:gd name="T21" fmla="*/ 466 h 466"/>
                <a:gd name="T22" fmla="*/ 467 w 467"/>
                <a:gd name="T23" fmla="*/ 400 h 466"/>
                <a:gd name="T24" fmla="*/ 467 w 467"/>
                <a:gd name="T25" fmla="*/ 100 h 466"/>
                <a:gd name="T26" fmla="*/ 400 w 467"/>
                <a:gd name="T27" fmla="*/ 172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7" h="466">
                  <a:moveTo>
                    <a:pt x="400" y="172"/>
                  </a:moveTo>
                  <a:lnTo>
                    <a:pt x="400" y="400"/>
                  </a:lnTo>
                  <a:lnTo>
                    <a:pt x="67" y="400"/>
                  </a:lnTo>
                  <a:lnTo>
                    <a:pt x="67" y="66"/>
                  </a:lnTo>
                  <a:lnTo>
                    <a:pt x="315" y="66"/>
                  </a:lnTo>
                  <a:cubicBezTo>
                    <a:pt x="334" y="44"/>
                    <a:pt x="355" y="22"/>
                    <a:pt x="379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400"/>
                  </a:lnTo>
                  <a:cubicBezTo>
                    <a:pt x="0" y="436"/>
                    <a:pt x="30" y="466"/>
                    <a:pt x="67" y="466"/>
                  </a:cubicBezTo>
                  <a:lnTo>
                    <a:pt x="400" y="466"/>
                  </a:lnTo>
                  <a:cubicBezTo>
                    <a:pt x="437" y="466"/>
                    <a:pt x="467" y="436"/>
                    <a:pt x="467" y="400"/>
                  </a:cubicBezTo>
                  <a:lnTo>
                    <a:pt x="467" y="100"/>
                  </a:lnTo>
                  <a:cubicBezTo>
                    <a:pt x="442" y="124"/>
                    <a:pt x="419" y="148"/>
                    <a:pt x="400" y="1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96013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4426A6-3EE4-42AB-95C7-44B64295B111}"/>
              </a:ext>
            </a:extLst>
          </p:cNvPr>
          <p:cNvCxnSpPr/>
          <p:nvPr/>
        </p:nvCxnSpPr>
        <p:spPr>
          <a:xfrm>
            <a:off x="3049661" y="1126206"/>
            <a:ext cx="4572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A7C2910-7084-44D2-98EE-07380B763C50}"/>
              </a:ext>
            </a:extLst>
          </p:cNvPr>
          <p:cNvSpPr/>
          <p:nvPr/>
        </p:nvSpPr>
        <p:spPr>
          <a:xfrm>
            <a:off x="3735920" y="658807"/>
            <a:ext cx="6671799" cy="370107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 algn="just">
              <a:lnSpc>
                <a:spcPct val="109000"/>
              </a:lnSpc>
              <a:buFontTx/>
              <a:buChar char="-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rPr>
              <a:t>What is a Class?</a:t>
            </a:r>
          </a:p>
          <a:p>
            <a:pPr marL="800100" lvl="1" indent="-342900" algn="just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  <a:sym typeface="Wingdings" panose="05000000000000000000" pitchFamily="2" charset="2"/>
              </a:rPr>
              <a:t>Classes are used to create user-defined data structures. Classes have special functions called </a:t>
            </a:r>
            <a:r>
              <a:rPr lang="en-US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  <a:sym typeface="Wingdings" panose="05000000000000000000" pitchFamily="2" charset="2"/>
              </a:rPr>
              <a:t>“methods”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  <a:sym typeface="Wingdings" panose="05000000000000000000" pitchFamily="2" charset="2"/>
              </a:rPr>
              <a:t>.</a:t>
            </a:r>
          </a:p>
          <a:p>
            <a:pPr marL="800100" lvl="1" indent="-342900" algn="just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  <a:sym typeface="Wingdings" panose="05000000000000000000" pitchFamily="2" charset="2"/>
              </a:rPr>
              <a:t>Methods define behaviors or actions a class can perform (like .append() in lists).</a:t>
            </a:r>
          </a:p>
          <a:p>
            <a:pPr lvl="1" algn="just">
              <a:lnSpc>
                <a:spcPct val="109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just">
              <a:lnSpc>
                <a:spcPct val="109000"/>
              </a:lnSpc>
              <a:buFontTx/>
              <a:buChar char="-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  <a:sym typeface="Wingdings" panose="05000000000000000000" pitchFamily="2" charset="2"/>
              </a:rPr>
              <a:t>What is an instance?</a:t>
            </a:r>
          </a:p>
          <a:p>
            <a:pPr marL="800100" lvl="1" indent="-342900" algn="just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  <a:sym typeface="Wingdings" panose="05000000000000000000" pitchFamily="2" charset="2"/>
              </a:rPr>
              <a:t>Building a class  Building the structure of an object.</a:t>
            </a:r>
          </a:p>
          <a:p>
            <a:pPr marL="800100" lvl="1" indent="-342900" algn="just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  <a:sym typeface="Wingdings" panose="05000000000000000000" pitchFamily="2" charset="2"/>
              </a:rPr>
              <a:t>The class a blueprint.</a:t>
            </a:r>
          </a:p>
          <a:p>
            <a:pPr marL="800100" lvl="1" indent="-342900" algn="just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  <a:sym typeface="Wingdings" panose="05000000000000000000" pitchFamily="2" charset="2"/>
              </a:rPr>
              <a:t>An “</a:t>
            </a:r>
            <a:r>
              <a:rPr lang="en-US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  <a:sym typeface="Wingdings" panose="05000000000000000000" pitchFamily="2" charset="2"/>
              </a:rPr>
              <a:t>instance”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  <a:sym typeface="Wingdings" panose="05000000000000000000" pitchFamily="2" charset="2"/>
              </a:rPr>
              <a:t>  an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  <a:sym typeface="Wingdings" panose="05000000000000000000" pitchFamily="2" charset="2"/>
              </a:rPr>
              <a:t>object built from a class that contains real data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  <a:sym typeface="Wingdings" panose="05000000000000000000" pitchFamily="2" charset="2"/>
              </a:rPr>
              <a:t>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lnSpc>
                <a:spcPct val="109000"/>
              </a:lnSpc>
              <a:buFontTx/>
              <a:buChar char="-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3CE4E5-0480-492A-9CE4-BB1F0819F2F8}"/>
              </a:ext>
            </a:extLst>
          </p:cNvPr>
          <p:cNvSpPr txBox="1"/>
          <p:nvPr/>
        </p:nvSpPr>
        <p:spPr>
          <a:xfrm>
            <a:off x="-415719" y="583852"/>
            <a:ext cx="4106769" cy="5078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rPr>
              <a:t>3. Class vs Instance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  <a:latin typeface="Ubuntu Medium" panose="020B0604030602030204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37665" y="4394408"/>
            <a:ext cx="7482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/>
                </a:solidFill>
                <a:latin typeface="Freestyle Script" panose="030804020302050B0404" pitchFamily="66" charset="0"/>
              </a:rPr>
              <a:t>Let’s see an example to better understand this difference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112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F20F3-5E5D-402C-BDF5-25559D4553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02B055-1E15-46A0-82C6-87586516FAB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B155F6F-AFC3-42FA-B61D-C3C750513A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CC7029-6FEF-497C-B034-997A397002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D85AA9E-8840-4AB7-BB51-08A6B98FF2BB}"/>
              </a:ext>
            </a:extLst>
          </p:cNvPr>
          <p:cNvSpPr/>
          <p:nvPr/>
        </p:nvSpPr>
        <p:spPr>
          <a:xfrm rot="13500000" flipV="1">
            <a:off x="9992247" y="3227210"/>
            <a:ext cx="388338" cy="38833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BBC0D84F-5F46-487E-9D18-F2B60510ED46}"/>
              </a:ext>
            </a:extLst>
          </p:cNvPr>
          <p:cNvSpPr/>
          <p:nvPr/>
        </p:nvSpPr>
        <p:spPr>
          <a:xfrm rot="8100000">
            <a:off x="7278003" y="3242450"/>
            <a:ext cx="388338" cy="38833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EEE176A4-A3BF-41C7-A20A-E7D7EF9246D5}"/>
              </a:ext>
            </a:extLst>
          </p:cNvPr>
          <p:cNvSpPr/>
          <p:nvPr/>
        </p:nvSpPr>
        <p:spPr>
          <a:xfrm rot="8100000">
            <a:off x="1848752" y="3242450"/>
            <a:ext cx="388338" cy="38833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297AC0-F8E0-4441-AA16-4980B707E10F}"/>
              </a:ext>
            </a:extLst>
          </p:cNvPr>
          <p:cNvSpPr/>
          <p:nvPr/>
        </p:nvSpPr>
        <p:spPr>
          <a:xfrm rot="13500000" flipV="1">
            <a:off x="4563759" y="3227210"/>
            <a:ext cx="388338" cy="38833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DA4E0E2-341E-40E5-A0CE-EE12D1908447}"/>
              </a:ext>
            </a:extLst>
          </p:cNvPr>
          <p:cNvGrpSpPr/>
          <p:nvPr/>
        </p:nvGrpSpPr>
        <p:grpSpPr>
          <a:xfrm>
            <a:off x="6313582" y="3767123"/>
            <a:ext cx="2317179" cy="1654790"/>
            <a:chOff x="6313582" y="3738095"/>
            <a:chExt cx="2317179" cy="16547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C2D5086-907F-4EE6-B436-0EEFF7B7CEF8}"/>
                </a:ext>
              </a:extLst>
            </p:cNvPr>
            <p:cNvSpPr/>
            <p:nvPr/>
          </p:nvSpPr>
          <p:spPr>
            <a:xfrm>
              <a:off x="6357124" y="3738095"/>
              <a:ext cx="1132319" cy="998094"/>
            </a:xfrm>
            <a:prstGeom prst="rect">
              <a:avLst/>
            </a:prstGeom>
          </p:spPr>
          <p:txBody>
            <a:bodyPr wrap="square" lIns="0" anchor="b">
              <a:spAutoFit/>
            </a:bodyPr>
            <a:lstStyle/>
            <a:p>
              <a:pPr>
                <a:lnSpc>
                  <a:spcPct val="109000"/>
                </a:lnSpc>
              </a:pPr>
              <a:r>
                <a:rPr lang="en-US" sz="5400" b="1" dirty="0">
                  <a:solidFill>
                    <a:schemeClr val="bg1">
                      <a:lumMod val="85000"/>
                    </a:schemeClr>
                  </a:solidFill>
                  <a:latin typeface="Ubuntu" panose="020B0504030602030204" pitchFamily="34" charset="0"/>
                  <a:cs typeface="Segoe UI Light" panose="020B0502040204020203" pitchFamily="34" charset="0"/>
                </a:rPr>
                <a:t>03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D662DE-66D4-429F-B4BE-E0B9D0493675}"/>
                </a:ext>
              </a:extLst>
            </p:cNvPr>
            <p:cNvSpPr/>
            <p:nvPr/>
          </p:nvSpPr>
          <p:spPr>
            <a:xfrm>
              <a:off x="6313582" y="4907624"/>
              <a:ext cx="2317179" cy="485261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just">
                <a:lnSpc>
                  <a:spcPct val="109000"/>
                </a:lnSpc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Operators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in Python such as logical or comparison operators.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5EAEEC0-FFB6-4EDD-A78F-AF5FD4C790CD}"/>
                </a:ext>
              </a:extLst>
            </p:cNvPr>
            <p:cNvSpPr/>
            <p:nvPr/>
          </p:nvSpPr>
          <p:spPr>
            <a:xfrm>
              <a:off x="6313582" y="4616253"/>
              <a:ext cx="2317179" cy="3084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09000"/>
                </a:lnSpc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buntu Medium" panose="020B0604030602030204" pitchFamily="34" charset="0"/>
                  <a:cs typeface="Segoe UI Light" panose="020B0502040204020203" pitchFamily="34" charset="0"/>
                </a:rPr>
                <a:t>Operators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3EE5C90-A6DF-4CCA-B002-7919D8C3D8C7}"/>
              </a:ext>
            </a:extLst>
          </p:cNvPr>
          <p:cNvGrpSpPr/>
          <p:nvPr/>
        </p:nvGrpSpPr>
        <p:grpSpPr>
          <a:xfrm>
            <a:off x="9027827" y="1023923"/>
            <a:ext cx="2317179" cy="1654790"/>
            <a:chOff x="9027826" y="994895"/>
            <a:chExt cx="2317179" cy="16547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C8BF46B-DEA2-4220-85BC-B41C41069C76}"/>
                </a:ext>
              </a:extLst>
            </p:cNvPr>
            <p:cNvSpPr/>
            <p:nvPr/>
          </p:nvSpPr>
          <p:spPr>
            <a:xfrm>
              <a:off x="9071368" y="994895"/>
              <a:ext cx="1132319" cy="998094"/>
            </a:xfrm>
            <a:prstGeom prst="rect">
              <a:avLst/>
            </a:prstGeom>
          </p:spPr>
          <p:txBody>
            <a:bodyPr wrap="square" lIns="0" anchor="b">
              <a:spAutoFit/>
            </a:bodyPr>
            <a:lstStyle/>
            <a:p>
              <a:pPr>
                <a:lnSpc>
                  <a:spcPct val="109000"/>
                </a:lnSpc>
              </a:pPr>
              <a:r>
                <a:rPr lang="en-US" sz="5400" b="1" dirty="0">
                  <a:solidFill>
                    <a:schemeClr val="bg1">
                      <a:lumMod val="85000"/>
                    </a:schemeClr>
                  </a:solidFill>
                  <a:latin typeface="Ubuntu" panose="020B0504030602030204" pitchFamily="34" charset="0"/>
                  <a:cs typeface="Segoe UI Light" panose="020B0502040204020203" pitchFamily="34" charset="0"/>
                </a:rPr>
                <a:t>04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C37BBA4-CF79-489D-BE0D-5CDB23392851}"/>
                </a:ext>
              </a:extLst>
            </p:cNvPr>
            <p:cNvSpPr/>
            <p:nvPr/>
          </p:nvSpPr>
          <p:spPr>
            <a:xfrm>
              <a:off x="9027826" y="2164424"/>
              <a:ext cx="2317179" cy="485261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just">
                <a:lnSpc>
                  <a:spcPct val="109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if elif else , for while. and the concept of 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Iteration.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7D1868B-A287-453E-8731-4485BDA531C4}"/>
                </a:ext>
              </a:extLst>
            </p:cNvPr>
            <p:cNvSpPr/>
            <p:nvPr/>
          </p:nvSpPr>
          <p:spPr>
            <a:xfrm>
              <a:off x="9027826" y="1873053"/>
              <a:ext cx="2317179" cy="3084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09000"/>
                </a:lnSpc>
              </a:pPr>
              <a:r>
                <a:rPr lang="en-US" sz="1400" dirty="0" smtClean="0">
                  <a:solidFill>
                    <a:schemeClr val="accent1"/>
                  </a:solidFill>
                  <a:latin typeface="Ubuntu Medium" panose="020B0604030602030204" pitchFamily="34" charset="0"/>
                  <a:cs typeface="Segoe UI Light" panose="020B0502040204020203" pitchFamily="34" charset="0"/>
                </a:rPr>
                <a:t>Control Flow</a:t>
              </a:r>
              <a:endParaRPr lang="en-US" sz="1400" dirty="0">
                <a:solidFill>
                  <a:schemeClr val="accent1"/>
                </a:solidFill>
                <a:latin typeface="Ubuntu Medium" panose="020B0604030602030204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82DBDB1-12D1-4531-911D-14877CCC3EFA}"/>
              </a:ext>
            </a:extLst>
          </p:cNvPr>
          <p:cNvGrpSpPr/>
          <p:nvPr/>
        </p:nvGrpSpPr>
        <p:grpSpPr>
          <a:xfrm>
            <a:off x="885095" y="3767123"/>
            <a:ext cx="2438208" cy="1856064"/>
            <a:chOff x="885095" y="3767123"/>
            <a:chExt cx="2438208" cy="18560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68BCFD-D3D2-47F2-8C2D-7CE885F1B7E8}"/>
                </a:ext>
              </a:extLst>
            </p:cNvPr>
            <p:cNvSpPr/>
            <p:nvPr/>
          </p:nvSpPr>
          <p:spPr>
            <a:xfrm>
              <a:off x="928637" y="3767123"/>
              <a:ext cx="1132319" cy="998094"/>
            </a:xfrm>
            <a:prstGeom prst="rect">
              <a:avLst/>
            </a:prstGeom>
          </p:spPr>
          <p:txBody>
            <a:bodyPr wrap="square" lIns="0" anchor="b">
              <a:spAutoFit/>
            </a:bodyPr>
            <a:lstStyle/>
            <a:p>
              <a:pPr>
                <a:lnSpc>
                  <a:spcPct val="109000"/>
                </a:lnSpc>
              </a:pPr>
              <a:r>
                <a:rPr lang="en-US" sz="5400" b="1" dirty="0">
                  <a:solidFill>
                    <a:schemeClr val="bg1">
                      <a:lumMod val="85000"/>
                    </a:schemeClr>
                  </a:solidFill>
                  <a:latin typeface="Ubuntu" panose="020B0504030602030204" pitchFamily="34" charset="0"/>
                  <a:cs typeface="Segoe UI Light" panose="020B0502040204020203" pitchFamily="34" charset="0"/>
                </a:rPr>
                <a:t>01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94A20E9-AB50-4883-9227-57A9AC235DD9}"/>
                </a:ext>
              </a:extLst>
            </p:cNvPr>
            <p:cNvSpPr/>
            <p:nvPr/>
          </p:nvSpPr>
          <p:spPr>
            <a:xfrm>
              <a:off x="885095" y="4936652"/>
              <a:ext cx="2317179" cy="686535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just">
                <a:lnSpc>
                  <a:spcPct val="109000"/>
                </a:lnSpc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What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programming languages are and Where Python stands among them.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2A0BA6D-F276-4980-B964-11629D125EBD}"/>
                </a:ext>
              </a:extLst>
            </p:cNvPr>
            <p:cNvSpPr/>
            <p:nvPr/>
          </p:nvSpPr>
          <p:spPr>
            <a:xfrm>
              <a:off x="885095" y="4626558"/>
              <a:ext cx="2438208" cy="32714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09000"/>
                </a:lnSpc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buntu Medium" panose="020B0604030602030204" pitchFamily="34" charset="0"/>
                  <a:cs typeface="Segoe UI Light" panose="020B0502040204020203" pitchFamily="34" charset="0"/>
                </a:rPr>
                <a:t>Introduction to Programming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BC53440-3ECA-4BF2-AF39-2ECDCE117848}"/>
              </a:ext>
            </a:extLst>
          </p:cNvPr>
          <p:cNvGrpSpPr/>
          <p:nvPr/>
        </p:nvGrpSpPr>
        <p:grpSpPr>
          <a:xfrm>
            <a:off x="3599339" y="1023923"/>
            <a:ext cx="2317179" cy="1654790"/>
            <a:chOff x="3599338" y="994895"/>
            <a:chExt cx="2317179" cy="165479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98BBBB3-2DCC-48E5-AA89-63E8AE28E46D}"/>
                </a:ext>
              </a:extLst>
            </p:cNvPr>
            <p:cNvSpPr/>
            <p:nvPr/>
          </p:nvSpPr>
          <p:spPr>
            <a:xfrm>
              <a:off x="3642880" y="994895"/>
              <a:ext cx="1132319" cy="998094"/>
            </a:xfrm>
            <a:prstGeom prst="rect">
              <a:avLst/>
            </a:prstGeom>
          </p:spPr>
          <p:txBody>
            <a:bodyPr wrap="square" lIns="0" anchor="b">
              <a:spAutoFit/>
            </a:bodyPr>
            <a:lstStyle/>
            <a:p>
              <a:pPr>
                <a:lnSpc>
                  <a:spcPct val="109000"/>
                </a:lnSpc>
              </a:pPr>
              <a:r>
                <a:rPr lang="en-US" sz="5400" b="1" dirty="0">
                  <a:solidFill>
                    <a:schemeClr val="bg1">
                      <a:lumMod val="85000"/>
                    </a:schemeClr>
                  </a:solidFill>
                  <a:latin typeface="Ubuntu" panose="020B0504030602030204" pitchFamily="34" charset="0"/>
                  <a:cs typeface="Segoe UI Light" panose="020B0502040204020203" pitchFamily="34" charset="0"/>
                </a:rPr>
                <a:t>02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54C892B-F082-49F6-81BF-42A281EC7310}"/>
                </a:ext>
              </a:extLst>
            </p:cNvPr>
            <p:cNvSpPr/>
            <p:nvPr/>
          </p:nvSpPr>
          <p:spPr>
            <a:xfrm>
              <a:off x="3599338" y="2164424"/>
              <a:ext cx="2317179" cy="485261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just">
                <a:lnSpc>
                  <a:spcPct val="109000"/>
                </a:lnSpc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Basic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data structures in Python, int, string, list, dict and etc.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9990588-BA7D-4B10-912F-42995FB5EC00}"/>
                </a:ext>
              </a:extLst>
            </p:cNvPr>
            <p:cNvSpPr/>
            <p:nvPr/>
          </p:nvSpPr>
          <p:spPr>
            <a:xfrm>
              <a:off x="3599338" y="1873053"/>
              <a:ext cx="2317179" cy="3084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09000"/>
                </a:lnSpc>
              </a:pPr>
              <a:r>
                <a:rPr lang="en-US" sz="1400" dirty="0" smtClean="0">
                  <a:solidFill>
                    <a:schemeClr val="accent1"/>
                  </a:solidFill>
                  <a:latin typeface="Ubuntu Medium" panose="020B0604030602030204" pitchFamily="34" charset="0"/>
                  <a:cs typeface="Segoe UI Light" panose="020B0502040204020203" pitchFamily="34" charset="0"/>
                </a:rPr>
                <a:t>Data Structures</a:t>
              </a:r>
              <a:endParaRPr lang="en-US" sz="1400" dirty="0">
                <a:solidFill>
                  <a:schemeClr val="accent1"/>
                </a:solidFill>
                <a:latin typeface="Ubuntu Medium" panose="020B0604030602030204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02894" y="7102"/>
            <a:ext cx="51418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reestyle Script" panose="030804020302050B0404" pitchFamily="66" charset="0"/>
              </a:rPr>
              <a:t>So far we have seen…</a:t>
            </a:r>
          </a:p>
        </p:txBody>
      </p:sp>
    </p:spTree>
    <p:extLst>
      <p:ext uri="{BB962C8B-B14F-4D97-AF65-F5344CB8AC3E}">
        <p14:creationId xmlns:p14="http://schemas.microsoft.com/office/powerpoint/2010/main" val="3564735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D1C6A8-5272-4996-99AA-406A1B265A5A}"/>
              </a:ext>
            </a:extLst>
          </p:cNvPr>
          <p:cNvSpPr/>
          <p:nvPr/>
        </p:nvSpPr>
        <p:spPr>
          <a:xfrm>
            <a:off x="3898266" y="583852"/>
            <a:ext cx="8053851" cy="30971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 algn="just">
              <a:lnSpc>
                <a:spcPct val="109000"/>
              </a:lnSpc>
              <a:buFontTx/>
              <a:buChar char="-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rPr>
              <a:t>The original design (like a class)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  <a:sym typeface="Wingdings" panose="05000000000000000000" pitchFamily="2" charset="2"/>
              </a:rPr>
              <a:t> on the left.</a:t>
            </a:r>
          </a:p>
          <a:p>
            <a:pPr marL="800100" lvl="1" indent="-342900" algn="just">
              <a:lnSpc>
                <a:spcPct val="109000"/>
              </a:lnSpc>
              <a:buFontTx/>
              <a:buChar char="-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  <a:sym typeface="Wingdings" panose="05000000000000000000" pitchFamily="2" charset="2"/>
              </a:rPr>
              <a:t>Being unique.</a:t>
            </a:r>
          </a:p>
          <a:p>
            <a:pPr marL="800100" lvl="1" indent="-342900" algn="just">
              <a:lnSpc>
                <a:spcPct val="109000"/>
              </a:lnSpc>
              <a:buFontTx/>
              <a:buChar char="-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  <a:sym typeface="Wingdings" panose="05000000000000000000" pitchFamily="2" charset="2"/>
              </a:rPr>
              <a:t>Shows structural design.</a:t>
            </a:r>
          </a:p>
          <a:p>
            <a:pPr lvl="1" algn="just">
              <a:lnSpc>
                <a:spcPct val="109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09000"/>
              </a:lnSpc>
              <a:buFontTx/>
              <a:buChar char="-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  <a:sym typeface="Wingdings" panose="05000000000000000000" pitchFamily="2" charset="2"/>
              </a:rPr>
              <a:t>The actual building (like an instance)  on the right.</a:t>
            </a:r>
          </a:p>
          <a:p>
            <a:pPr marL="800100" lvl="1" indent="-342900" algn="just">
              <a:lnSpc>
                <a:spcPct val="109000"/>
              </a:lnSpc>
              <a:buFontTx/>
              <a:buChar char="-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  <a:sym typeface="Wingdings" panose="05000000000000000000" pitchFamily="2" charset="2"/>
              </a:rPr>
              <a:t>Create multiple instances from a class.</a:t>
            </a:r>
          </a:p>
          <a:p>
            <a:pPr marL="800100" lvl="1" indent="-342900" algn="just">
              <a:lnSpc>
                <a:spcPct val="109000"/>
              </a:lnSpc>
              <a:buFontTx/>
              <a:buChar char="-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  <a:sym typeface="Wingdings" panose="05000000000000000000" pitchFamily="2" charset="2"/>
              </a:rPr>
              <a:t>Instances are actual objects, instances from the same class are different from each other.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lnSpc>
                <a:spcPct val="109000"/>
              </a:lnSpc>
              <a:buFontTx/>
              <a:buChar char="-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09000"/>
              </a:lnSpc>
              <a:buFontTx/>
              <a:buChar char="-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Segoe UI Light" panose="020B0502040204020203" pitchFamily="34" charset="0"/>
            </a:endParaRPr>
          </a:p>
        </p:txBody>
      </p:sp>
      <p:pic>
        <p:nvPicPr>
          <p:cNvPr id="9" name="Picture Placeholder 8"/>
          <p:cNvPicPr>
            <a:picLocks noGrp="1"/>
          </p:cNvPicPr>
          <p:nvPr>
            <p:ph type="pic" sz="quarter" idx="10"/>
          </p:nvPr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29963" r="11139" b="2070"/>
          <a:stretch/>
        </p:blipFill>
        <p:spPr bwMode="auto">
          <a:xfrm rot="16200000">
            <a:off x="2266499" y="1466547"/>
            <a:ext cx="3263534" cy="6715879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Placeholder 9"/>
          <p:cNvPicPr>
            <a:picLocks noGrp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3" t="-93" r="253" b="71510"/>
          <a:stretch/>
        </p:blipFill>
        <p:spPr bwMode="auto">
          <a:xfrm>
            <a:off x="7530281" y="3192720"/>
            <a:ext cx="4421836" cy="3263534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4426A6-3EE4-42AB-95C7-44B64295B111}"/>
              </a:ext>
            </a:extLst>
          </p:cNvPr>
          <p:cNvCxnSpPr/>
          <p:nvPr/>
        </p:nvCxnSpPr>
        <p:spPr>
          <a:xfrm>
            <a:off x="3049661" y="1126206"/>
            <a:ext cx="4572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3CE4E5-0480-492A-9CE4-BB1F0819F2F8}"/>
              </a:ext>
            </a:extLst>
          </p:cNvPr>
          <p:cNvSpPr txBox="1"/>
          <p:nvPr/>
        </p:nvSpPr>
        <p:spPr>
          <a:xfrm>
            <a:off x="-415719" y="583852"/>
            <a:ext cx="4106769" cy="5078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rPr>
              <a:t>3. Class vs Instance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  <a:latin typeface="Ubuntu Medium" panose="020B0604030602030204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170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E98DC96-09BF-42E4-8884-2A67AA63383C}"/>
              </a:ext>
            </a:extLst>
          </p:cNvPr>
          <p:cNvSpPr/>
          <p:nvPr/>
        </p:nvSpPr>
        <p:spPr>
          <a:xfrm>
            <a:off x="647700" y="4210050"/>
            <a:ext cx="5334000" cy="194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5C00A8C-33E4-417C-9297-90D8B06A9BC3}"/>
              </a:ext>
            </a:extLst>
          </p:cNvPr>
          <p:cNvGrpSpPr/>
          <p:nvPr/>
        </p:nvGrpSpPr>
        <p:grpSpPr>
          <a:xfrm>
            <a:off x="2856630" y="4500736"/>
            <a:ext cx="2891028" cy="987524"/>
            <a:chOff x="2823972" y="2240204"/>
            <a:chExt cx="2891028" cy="98752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2E5F321-A314-4451-BBD3-52DDF82293D6}"/>
                </a:ext>
              </a:extLst>
            </p:cNvPr>
            <p:cNvSpPr/>
            <p:nvPr/>
          </p:nvSpPr>
          <p:spPr>
            <a:xfrm>
              <a:off x="2823972" y="2531575"/>
              <a:ext cx="2891028" cy="69615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171450" indent="-171450" algn="just">
                <a:lnSpc>
                  <a:spcPct val="109000"/>
                </a:lnSpc>
                <a:buFontTx/>
                <a:buChar char="-"/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What’s a class and what’s the difference between a class and an instance.</a:t>
              </a:r>
            </a:p>
            <a:p>
              <a:pPr marL="171450" indent="-171450" algn="just">
                <a:lnSpc>
                  <a:spcPct val="109000"/>
                </a:lnSpc>
                <a:buFontTx/>
                <a:buChar char="-"/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First steps to make an object in Python.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9E2C8A7-5041-4C5D-A788-A8992B325740}"/>
                </a:ext>
              </a:extLst>
            </p:cNvPr>
            <p:cNvSpPr/>
            <p:nvPr/>
          </p:nvSpPr>
          <p:spPr>
            <a:xfrm>
              <a:off x="2823972" y="2240204"/>
              <a:ext cx="2317179" cy="3084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09000"/>
                </a:lnSpc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buntu Medium" panose="020B0604030602030204" pitchFamily="34" charset="0"/>
                  <a:cs typeface="Segoe UI Light" panose="020B0502040204020203" pitchFamily="34" charset="0"/>
                </a:rPr>
                <a:t>3. Class vs Instance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E847F7B4-EC83-41D2-B4C3-923A8E831135}"/>
              </a:ext>
            </a:extLst>
          </p:cNvPr>
          <p:cNvSpPr/>
          <p:nvPr/>
        </p:nvSpPr>
        <p:spPr>
          <a:xfrm>
            <a:off x="647700" y="2060121"/>
            <a:ext cx="5334000" cy="194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D969B51-6ABD-4BA1-88B8-CFD988F7B933}"/>
              </a:ext>
            </a:extLst>
          </p:cNvPr>
          <p:cNvGrpSpPr/>
          <p:nvPr/>
        </p:nvGrpSpPr>
        <p:grpSpPr>
          <a:xfrm>
            <a:off x="2856629" y="2350807"/>
            <a:ext cx="3010771" cy="855074"/>
            <a:chOff x="2823971" y="2240204"/>
            <a:chExt cx="3010771" cy="85507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8F7F686-101E-40EF-9B18-F0EA98976FB3}"/>
                </a:ext>
              </a:extLst>
            </p:cNvPr>
            <p:cNvSpPr/>
            <p:nvPr/>
          </p:nvSpPr>
          <p:spPr>
            <a:xfrm>
              <a:off x="2823972" y="2600399"/>
              <a:ext cx="3010770" cy="494879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171450" indent="-171450" algn="just">
                <a:lnSpc>
                  <a:spcPct val="109000"/>
                </a:lnSpc>
                <a:buFontTx/>
                <a:buChar char="-"/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Let’s try sth new in our programming and see how it goes…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9BE9FC-99E8-4CA2-ABB4-35A7BE969512}"/>
                </a:ext>
              </a:extLst>
            </p:cNvPr>
            <p:cNvSpPr/>
            <p:nvPr/>
          </p:nvSpPr>
          <p:spPr>
            <a:xfrm>
              <a:off x="2823971" y="2240204"/>
              <a:ext cx="2519849" cy="3084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09000"/>
                </a:lnSpc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buntu Medium" panose="020B0604030602030204" pitchFamily="34" charset="0"/>
                  <a:cs typeface="Segoe UI Light" panose="020B0502040204020203" pitchFamily="34" charset="0"/>
                </a:rPr>
                <a:t>1. An Example to Begin With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552D16AE-6BD5-40AA-B7CC-35EB7A2BE401}"/>
              </a:ext>
            </a:extLst>
          </p:cNvPr>
          <p:cNvSpPr/>
          <p:nvPr/>
        </p:nvSpPr>
        <p:spPr>
          <a:xfrm>
            <a:off x="6210300" y="4210050"/>
            <a:ext cx="5334000" cy="194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157ACBA-EEA7-467B-9A31-E696C9C420C7}"/>
              </a:ext>
            </a:extLst>
          </p:cNvPr>
          <p:cNvGrpSpPr/>
          <p:nvPr/>
        </p:nvGrpSpPr>
        <p:grpSpPr>
          <a:xfrm>
            <a:off x="8419230" y="4500736"/>
            <a:ext cx="2891028" cy="786250"/>
            <a:chOff x="2823972" y="2240204"/>
            <a:chExt cx="2891028" cy="78625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7A9464E-BF84-49DE-BA8A-3B126CFF9A0F}"/>
                </a:ext>
              </a:extLst>
            </p:cNvPr>
            <p:cNvSpPr/>
            <p:nvPr/>
          </p:nvSpPr>
          <p:spPr>
            <a:xfrm>
              <a:off x="2823972" y="2531575"/>
              <a:ext cx="2891028" cy="494879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just">
                <a:lnSpc>
                  <a:spcPct val="109000"/>
                </a:lnSpc>
              </a:pPr>
              <a:r>
                <a:rPr lang="en-US" sz="1200" dirty="0" smtClean="0">
                  <a:solidFill>
                    <a:schemeClr val="bg1"/>
                  </a:solidFill>
                  <a:cs typeface="Segoe UI Light" panose="020B0502040204020203" pitchFamily="34" charset="0"/>
                </a:rPr>
                <a:t>- Let’s get practical and see the code now and check out these concepts on Python.</a:t>
              </a:r>
              <a:endParaRPr lang="en-US" sz="1200" dirty="0">
                <a:solidFill>
                  <a:schemeClr val="bg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194EC3D-6187-4F74-9450-19D287C7FB80}"/>
                </a:ext>
              </a:extLst>
            </p:cNvPr>
            <p:cNvSpPr/>
            <p:nvPr/>
          </p:nvSpPr>
          <p:spPr>
            <a:xfrm>
              <a:off x="2823972" y="2240204"/>
              <a:ext cx="2317179" cy="3084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09000"/>
                </a:lnSpc>
              </a:pPr>
              <a:r>
                <a:rPr lang="en-US" sz="1400" dirty="0" smtClean="0">
                  <a:solidFill>
                    <a:schemeClr val="bg1"/>
                  </a:solidFill>
                  <a:latin typeface="Ubuntu Medium" panose="020B0604030602030204" pitchFamily="34" charset="0"/>
                  <a:cs typeface="Segoe UI Light" panose="020B0502040204020203" pitchFamily="34" charset="0"/>
                </a:rPr>
                <a:t>4. OOP in Python</a:t>
              </a:r>
              <a:endParaRPr lang="en-US" sz="1400" dirty="0">
                <a:solidFill>
                  <a:schemeClr val="bg1"/>
                </a:solidFill>
                <a:latin typeface="Ubuntu Medium" panose="020B0604030602030204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EC2C61D7-9229-4832-854B-15930DD3115B}"/>
              </a:ext>
            </a:extLst>
          </p:cNvPr>
          <p:cNvSpPr/>
          <p:nvPr/>
        </p:nvSpPr>
        <p:spPr>
          <a:xfrm>
            <a:off x="6210300" y="2060121"/>
            <a:ext cx="5334000" cy="194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3EF24C9-6F7D-40A6-B050-FE4AAE786D86}"/>
              </a:ext>
            </a:extLst>
          </p:cNvPr>
          <p:cNvGrpSpPr/>
          <p:nvPr/>
        </p:nvGrpSpPr>
        <p:grpSpPr>
          <a:xfrm>
            <a:off x="8288594" y="2350807"/>
            <a:ext cx="3021664" cy="1188796"/>
            <a:chOff x="2823972" y="2240204"/>
            <a:chExt cx="2891028" cy="118879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A725081-2F46-4427-A2A8-B12662851C92}"/>
                </a:ext>
              </a:extLst>
            </p:cNvPr>
            <p:cNvSpPr/>
            <p:nvPr/>
          </p:nvSpPr>
          <p:spPr>
            <a:xfrm>
              <a:off x="2823972" y="2531575"/>
              <a:ext cx="2891028" cy="897425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171450" indent="-171450" algn="just">
                <a:lnSpc>
                  <a:spcPct val="109000"/>
                </a:lnSpc>
                <a:buFontTx/>
                <a:buChar char="-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What does OOP mean?</a:t>
              </a:r>
            </a:p>
            <a:p>
              <a:pPr marL="171450" indent="-171450" algn="just">
                <a:lnSpc>
                  <a:spcPct val="109000"/>
                </a:lnSpc>
                <a:buFontTx/>
                <a:buChar char="-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Some simple explanations and examples.</a:t>
              </a:r>
            </a:p>
            <a:p>
              <a:pPr marL="171450" indent="-171450" algn="just">
                <a:lnSpc>
                  <a:spcPct val="109000"/>
                </a:lnSpc>
                <a:buFontTx/>
                <a:buChar char="-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A Python object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.</a:t>
              </a:r>
            </a:p>
            <a:p>
              <a:pPr marL="171450" indent="-171450" algn="just">
                <a:lnSpc>
                  <a:spcPct val="109000"/>
                </a:lnSpc>
                <a:buFontTx/>
                <a:buChar char="-"/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Why OOP?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B4D64F-188A-465C-9434-60C6E5EEBE48}"/>
                </a:ext>
              </a:extLst>
            </p:cNvPr>
            <p:cNvSpPr/>
            <p:nvPr/>
          </p:nvSpPr>
          <p:spPr>
            <a:xfrm>
              <a:off x="2823972" y="2240204"/>
              <a:ext cx="2317179" cy="3084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09000"/>
                </a:lnSpc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buntu Medium" panose="020B0604030602030204" pitchFamily="34" charset="0"/>
                  <a:cs typeface="Segoe UI Light" panose="020B0502040204020203" pitchFamily="34" charset="0"/>
                </a:rPr>
                <a:t>2. 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buntu Medium" panose="020B0604030602030204" pitchFamily="34" charset="0"/>
                  <a:cs typeface="Segoe UI Light" panose="020B0502040204020203" pitchFamily="34" charset="0"/>
                </a:rPr>
                <a:t>An Introduction to OOP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4F30863-858F-492E-9C0B-548CD3A84DA0}"/>
              </a:ext>
            </a:extLst>
          </p:cNvPr>
          <p:cNvSpPr txBox="1"/>
          <p:nvPr/>
        </p:nvSpPr>
        <p:spPr>
          <a:xfrm>
            <a:off x="4010026" y="704850"/>
            <a:ext cx="4171949" cy="5909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rPr>
              <a:t>Contents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Ubuntu Medium" panose="020B060403060203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BF0719-D1CC-44D6-BA45-AEFCCE7D134F}"/>
              </a:ext>
            </a:extLst>
          </p:cNvPr>
          <p:cNvCxnSpPr/>
          <p:nvPr/>
        </p:nvCxnSpPr>
        <p:spPr>
          <a:xfrm>
            <a:off x="5867400" y="1372129"/>
            <a:ext cx="4572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741A4E7-4860-4159-910A-B26A54FA69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B66E348-CA7B-4FFA-8DD0-421580685F9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F97CA1-1BDE-4FF6-9841-34DECBD22C7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8ACAFB9-B712-48B6-9D2E-C396431D48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pSp>
        <p:nvGrpSpPr>
          <p:cNvPr id="25" name="Check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6653484" y="4428188"/>
            <a:ext cx="1504488" cy="1423990"/>
            <a:chOff x="2875" y="1062"/>
            <a:chExt cx="2168" cy="2052"/>
          </a:xfrm>
          <a:solidFill>
            <a:schemeClr val="accent1"/>
          </a:solidFill>
        </p:grpSpPr>
        <p:sp>
          <p:nvSpPr>
            <p:cNvPr id="26" name="Freeform 240"/>
            <p:cNvSpPr>
              <a:spLocks/>
            </p:cNvSpPr>
            <p:nvPr/>
          </p:nvSpPr>
          <p:spPr bwMode="auto">
            <a:xfrm>
              <a:off x="3276" y="1062"/>
              <a:ext cx="1767" cy="1523"/>
            </a:xfrm>
            <a:custGeom>
              <a:avLst/>
              <a:gdLst>
                <a:gd name="T0" fmla="*/ 407 w 445"/>
                <a:gd name="T1" fmla="*/ 0 h 383"/>
                <a:gd name="T2" fmla="*/ 389 w 445"/>
                <a:gd name="T3" fmla="*/ 5 h 383"/>
                <a:gd name="T4" fmla="*/ 134 w 445"/>
                <a:gd name="T5" fmla="*/ 287 h 383"/>
                <a:gd name="T6" fmla="*/ 64 w 445"/>
                <a:gd name="T7" fmla="*/ 196 h 383"/>
                <a:gd name="T8" fmla="*/ 38 w 445"/>
                <a:gd name="T9" fmla="*/ 183 h 383"/>
                <a:gd name="T10" fmla="*/ 18 w 445"/>
                <a:gd name="T11" fmla="*/ 190 h 383"/>
                <a:gd name="T12" fmla="*/ 11 w 445"/>
                <a:gd name="T13" fmla="*/ 237 h 383"/>
                <a:gd name="T14" fmla="*/ 113 w 445"/>
                <a:gd name="T15" fmla="*/ 370 h 383"/>
                <a:gd name="T16" fmla="*/ 140 w 445"/>
                <a:gd name="T17" fmla="*/ 383 h 383"/>
                <a:gd name="T18" fmla="*/ 144 w 445"/>
                <a:gd name="T19" fmla="*/ 383 h 383"/>
                <a:gd name="T20" fmla="*/ 170 w 445"/>
                <a:gd name="T21" fmla="*/ 363 h 383"/>
                <a:gd name="T22" fmla="*/ 425 w 445"/>
                <a:gd name="T23" fmla="*/ 61 h 383"/>
                <a:gd name="T24" fmla="*/ 435 w 445"/>
                <a:gd name="T25" fmla="*/ 15 h 383"/>
                <a:gd name="T26" fmla="*/ 407 w 445"/>
                <a:gd name="T2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5" h="383">
                  <a:moveTo>
                    <a:pt x="407" y="0"/>
                  </a:moveTo>
                  <a:cubicBezTo>
                    <a:pt x="401" y="0"/>
                    <a:pt x="395" y="1"/>
                    <a:pt x="389" y="5"/>
                  </a:cubicBezTo>
                  <a:cubicBezTo>
                    <a:pt x="256" y="91"/>
                    <a:pt x="173" y="218"/>
                    <a:pt x="134" y="287"/>
                  </a:cubicBezTo>
                  <a:lnTo>
                    <a:pt x="64" y="196"/>
                  </a:lnTo>
                  <a:cubicBezTo>
                    <a:pt x="58" y="188"/>
                    <a:pt x="48" y="183"/>
                    <a:pt x="38" y="183"/>
                  </a:cubicBezTo>
                  <a:cubicBezTo>
                    <a:pt x="31" y="183"/>
                    <a:pt x="24" y="185"/>
                    <a:pt x="18" y="190"/>
                  </a:cubicBezTo>
                  <a:cubicBezTo>
                    <a:pt x="3" y="201"/>
                    <a:pt x="0" y="222"/>
                    <a:pt x="11" y="237"/>
                  </a:cubicBezTo>
                  <a:lnTo>
                    <a:pt x="113" y="370"/>
                  </a:lnTo>
                  <a:cubicBezTo>
                    <a:pt x="120" y="378"/>
                    <a:pt x="130" y="383"/>
                    <a:pt x="140" y="383"/>
                  </a:cubicBezTo>
                  <a:cubicBezTo>
                    <a:pt x="141" y="383"/>
                    <a:pt x="143" y="383"/>
                    <a:pt x="144" y="383"/>
                  </a:cubicBezTo>
                  <a:cubicBezTo>
                    <a:pt x="156" y="381"/>
                    <a:pt x="166" y="374"/>
                    <a:pt x="170" y="363"/>
                  </a:cubicBezTo>
                  <a:cubicBezTo>
                    <a:pt x="171" y="361"/>
                    <a:pt x="255" y="171"/>
                    <a:pt x="425" y="61"/>
                  </a:cubicBezTo>
                  <a:cubicBezTo>
                    <a:pt x="441" y="51"/>
                    <a:pt x="445" y="30"/>
                    <a:pt x="435" y="15"/>
                  </a:cubicBezTo>
                  <a:cubicBezTo>
                    <a:pt x="429" y="5"/>
                    <a:pt x="418" y="0"/>
                    <a:pt x="40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41"/>
            <p:cNvSpPr>
              <a:spLocks/>
            </p:cNvSpPr>
            <p:nvPr/>
          </p:nvSpPr>
          <p:spPr bwMode="auto">
            <a:xfrm>
              <a:off x="2875" y="1261"/>
              <a:ext cx="1854" cy="1853"/>
            </a:xfrm>
            <a:custGeom>
              <a:avLst/>
              <a:gdLst>
                <a:gd name="T0" fmla="*/ 400 w 467"/>
                <a:gd name="T1" fmla="*/ 172 h 466"/>
                <a:gd name="T2" fmla="*/ 400 w 467"/>
                <a:gd name="T3" fmla="*/ 400 h 466"/>
                <a:gd name="T4" fmla="*/ 67 w 467"/>
                <a:gd name="T5" fmla="*/ 400 h 466"/>
                <a:gd name="T6" fmla="*/ 67 w 467"/>
                <a:gd name="T7" fmla="*/ 66 h 466"/>
                <a:gd name="T8" fmla="*/ 315 w 467"/>
                <a:gd name="T9" fmla="*/ 66 h 466"/>
                <a:gd name="T10" fmla="*/ 379 w 467"/>
                <a:gd name="T11" fmla="*/ 0 h 466"/>
                <a:gd name="T12" fmla="*/ 67 w 467"/>
                <a:gd name="T13" fmla="*/ 0 h 466"/>
                <a:gd name="T14" fmla="*/ 0 w 467"/>
                <a:gd name="T15" fmla="*/ 66 h 466"/>
                <a:gd name="T16" fmla="*/ 0 w 467"/>
                <a:gd name="T17" fmla="*/ 400 h 466"/>
                <a:gd name="T18" fmla="*/ 67 w 467"/>
                <a:gd name="T19" fmla="*/ 466 h 466"/>
                <a:gd name="T20" fmla="*/ 400 w 467"/>
                <a:gd name="T21" fmla="*/ 466 h 466"/>
                <a:gd name="T22" fmla="*/ 467 w 467"/>
                <a:gd name="T23" fmla="*/ 400 h 466"/>
                <a:gd name="T24" fmla="*/ 467 w 467"/>
                <a:gd name="T25" fmla="*/ 100 h 466"/>
                <a:gd name="T26" fmla="*/ 400 w 467"/>
                <a:gd name="T27" fmla="*/ 172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7" h="466">
                  <a:moveTo>
                    <a:pt x="400" y="172"/>
                  </a:moveTo>
                  <a:lnTo>
                    <a:pt x="400" y="400"/>
                  </a:lnTo>
                  <a:lnTo>
                    <a:pt x="67" y="400"/>
                  </a:lnTo>
                  <a:lnTo>
                    <a:pt x="67" y="66"/>
                  </a:lnTo>
                  <a:lnTo>
                    <a:pt x="315" y="66"/>
                  </a:lnTo>
                  <a:cubicBezTo>
                    <a:pt x="334" y="44"/>
                    <a:pt x="355" y="22"/>
                    <a:pt x="379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400"/>
                  </a:lnTo>
                  <a:cubicBezTo>
                    <a:pt x="0" y="436"/>
                    <a:pt x="30" y="466"/>
                    <a:pt x="67" y="466"/>
                  </a:cubicBezTo>
                  <a:lnTo>
                    <a:pt x="400" y="466"/>
                  </a:lnTo>
                  <a:cubicBezTo>
                    <a:pt x="437" y="466"/>
                    <a:pt x="467" y="436"/>
                    <a:pt x="467" y="400"/>
                  </a:cubicBezTo>
                  <a:lnTo>
                    <a:pt x="467" y="100"/>
                  </a:lnTo>
                  <a:cubicBezTo>
                    <a:pt x="442" y="124"/>
                    <a:pt x="419" y="148"/>
                    <a:pt x="400" y="1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0744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068509E-6013-42B6-86E3-C1E44FD82B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5B2BE1C-5607-45E7-9C79-DECE2983EA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5ADF4BF-09BD-40E5-AB73-279234E1FC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85A7688-F0E1-4DAB-9CC9-F924224940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DFB0F8-40AA-4918-BC85-F61BF484DA1B}"/>
              </a:ext>
            </a:extLst>
          </p:cNvPr>
          <p:cNvSpPr/>
          <p:nvPr/>
        </p:nvSpPr>
        <p:spPr>
          <a:xfrm>
            <a:off x="3581400" y="2300692"/>
            <a:ext cx="5029200" cy="2256616"/>
          </a:xfrm>
          <a:prstGeom prst="rect">
            <a:avLst/>
          </a:prstGeom>
          <a:solidFill>
            <a:schemeClr val="bg1"/>
          </a:solidFill>
          <a:ln w="25400">
            <a:noFill/>
          </a:ln>
          <a:effectLst>
            <a:outerShdw blurRad="635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409779-0B8B-49A3-AD74-AB0AE8510C12}"/>
              </a:ext>
            </a:extLst>
          </p:cNvPr>
          <p:cNvSpPr txBox="1"/>
          <p:nvPr/>
        </p:nvSpPr>
        <p:spPr>
          <a:xfrm>
            <a:off x="3687098" y="2400645"/>
            <a:ext cx="4923502" cy="175432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000" dirty="0" smtClean="0">
                <a:solidFill>
                  <a:schemeClr val="accent1"/>
                </a:solidFill>
                <a:latin typeface="Ubuntu Medium" panose="020B0604030602030204" pitchFamily="34" charset="0"/>
                <a:cs typeface="Segoe UI Light" panose="020B0502040204020203" pitchFamily="34" charset="0"/>
              </a:rPr>
              <a:t>Let’s check out the code now and explore these concepts in Python…</a:t>
            </a:r>
            <a:endParaRPr lang="en-US" sz="3000" dirty="0">
              <a:solidFill>
                <a:schemeClr val="accent1"/>
              </a:solidFill>
              <a:latin typeface="Ubuntu Medium" panose="020B060403060203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0293E0-92C8-4DAB-8DFE-61FC20415BD2}"/>
              </a:ext>
            </a:extLst>
          </p:cNvPr>
          <p:cNvCxnSpPr/>
          <p:nvPr/>
        </p:nvCxnSpPr>
        <p:spPr>
          <a:xfrm>
            <a:off x="5890726" y="4224640"/>
            <a:ext cx="41054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544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D9EABD3-C841-4146-AEB1-B2048C6B7D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8EEE5F-0BEA-4C26-A3E1-C7FB8A9281D4}"/>
              </a:ext>
            </a:extLst>
          </p:cNvPr>
          <p:cNvSpPr/>
          <p:nvPr/>
        </p:nvSpPr>
        <p:spPr>
          <a:xfrm>
            <a:off x="685799" y="1245393"/>
            <a:ext cx="4500797" cy="4367214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B35FF-7B3C-4BDC-A6F4-A913EEC04C89}"/>
              </a:ext>
            </a:extLst>
          </p:cNvPr>
          <p:cNvSpPr txBox="1"/>
          <p:nvPr/>
        </p:nvSpPr>
        <p:spPr>
          <a:xfrm>
            <a:off x="976019" y="1595556"/>
            <a:ext cx="3157831" cy="5909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rPr>
              <a:t>Get in Touch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18EA60-5DC3-4925-BB5F-51D63C1510C2}"/>
              </a:ext>
            </a:extLst>
          </p:cNvPr>
          <p:cNvCxnSpPr/>
          <p:nvPr/>
        </p:nvCxnSpPr>
        <p:spPr>
          <a:xfrm>
            <a:off x="1099850" y="2262835"/>
            <a:ext cx="4572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BFDA2C9-E297-4FD3-B202-AA23D4BA869F}"/>
              </a:ext>
            </a:extLst>
          </p:cNvPr>
          <p:cNvSpPr/>
          <p:nvPr/>
        </p:nvSpPr>
        <p:spPr>
          <a:xfrm>
            <a:off x="976019" y="2838425"/>
            <a:ext cx="3157831" cy="68653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>
              <a:lnSpc>
                <a:spcPct val="109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rPr>
              <a:t>Keep us informed of your ideas and suggestions! We are most pleased to review them and improve this course in anyway!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Segoe UI Light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18B9B93-B843-43A8-9208-246D90419EB7}"/>
              </a:ext>
            </a:extLst>
          </p:cNvPr>
          <p:cNvGrpSpPr/>
          <p:nvPr/>
        </p:nvGrpSpPr>
        <p:grpSpPr>
          <a:xfrm>
            <a:off x="1098304" y="4338376"/>
            <a:ext cx="3035546" cy="283989"/>
            <a:chOff x="1098304" y="4978456"/>
            <a:chExt cx="3035546" cy="283989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CACF355C-9590-4FD5-B7C9-0258CEE532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304" y="5038025"/>
              <a:ext cx="235374" cy="162106"/>
            </a:xfrm>
            <a:custGeom>
              <a:avLst/>
              <a:gdLst>
                <a:gd name="T0" fmla="*/ 277304 w 256"/>
                <a:gd name="T1" fmla="*/ 126125 h 176"/>
                <a:gd name="T2" fmla="*/ 401613 w 256"/>
                <a:gd name="T3" fmla="*/ 4790 h 176"/>
                <a:gd name="T4" fmla="*/ 407988 w 256"/>
                <a:gd name="T5" fmla="*/ 19158 h 176"/>
                <a:gd name="T6" fmla="*/ 407988 w 256"/>
                <a:gd name="T7" fmla="*/ 261830 h 176"/>
                <a:gd name="T8" fmla="*/ 403207 w 256"/>
                <a:gd name="T9" fmla="*/ 274602 h 176"/>
                <a:gd name="T10" fmla="*/ 277304 w 256"/>
                <a:gd name="T11" fmla="*/ 126125 h 176"/>
                <a:gd name="T12" fmla="*/ 6375 w 256"/>
                <a:gd name="T13" fmla="*/ 4790 h 176"/>
                <a:gd name="T14" fmla="*/ 19124 w 256"/>
                <a:gd name="T15" fmla="*/ 0 h 176"/>
                <a:gd name="T16" fmla="*/ 388864 w 256"/>
                <a:gd name="T17" fmla="*/ 0 h 176"/>
                <a:gd name="T18" fmla="*/ 401613 w 256"/>
                <a:gd name="T19" fmla="*/ 4790 h 176"/>
                <a:gd name="T20" fmla="*/ 203994 w 256"/>
                <a:gd name="T21" fmla="*/ 159652 h 176"/>
                <a:gd name="T22" fmla="*/ 6375 w 256"/>
                <a:gd name="T23" fmla="*/ 4790 h 176"/>
                <a:gd name="T24" fmla="*/ 4781 w 256"/>
                <a:gd name="T25" fmla="*/ 274602 h 176"/>
                <a:gd name="T26" fmla="*/ 0 w 256"/>
                <a:gd name="T27" fmla="*/ 261830 h 176"/>
                <a:gd name="T28" fmla="*/ 0 w 256"/>
                <a:gd name="T29" fmla="*/ 19158 h 176"/>
                <a:gd name="T30" fmla="*/ 6375 w 256"/>
                <a:gd name="T31" fmla="*/ 4790 h 176"/>
                <a:gd name="T32" fmla="*/ 130684 w 256"/>
                <a:gd name="T33" fmla="*/ 126125 h 176"/>
                <a:gd name="T34" fmla="*/ 4781 w 256"/>
                <a:gd name="T35" fmla="*/ 274602 h 176"/>
                <a:gd name="T36" fmla="*/ 203994 w 256"/>
                <a:gd name="T37" fmla="*/ 197969 h 176"/>
                <a:gd name="T38" fmla="*/ 256586 w 256"/>
                <a:gd name="T39" fmla="*/ 146880 h 176"/>
                <a:gd name="T40" fmla="*/ 401613 w 256"/>
                <a:gd name="T41" fmla="*/ 276198 h 176"/>
                <a:gd name="T42" fmla="*/ 388864 w 256"/>
                <a:gd name="T43" fmla="*/ 280988 h 176"/>
                <a:gd name="T44" fmla="*/ 19124 w 256"/>
                <a:gd name="T45" fmla="*/ 280988 h 176"/>
                <a:gd name="T46" fmla="*/ 6375 w 256"/>
                <a:gd name="T47" fmla="*/ 276198 h 176"/>
                <a:gd name="T48" fmla="*/ 151402 w 256"/>
                <a:gd name="T49" fmla="*/ 146880 h 176"/>
                <a:gd name="T50" fmla="*/ 203994 w 256"/>
                <a:gd name="T51" fmla="*/ 197969 h 17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56" h="176">
                  <a:moveTo>
                    <a:pt x="174" y="79"/>
                  </a:moveTo>
                  <a:cubicBezTo>
                    <a:pt x="252" y="3"/>
                    <a:pt x="252" y="3"/>
                    <a:pt x="252" y="3"/>
                  </a:cubicBezTo>
                  <a:cubicBezTo>
                    <a:pt x="255" y="6"/>
                    <a:pt x="256" y="9"/>
                    <a:pt x="256" y="12"/>
                  </a:cubicBezTo>
                  <a:cubicBezTo>
                    <a:pt x="256" y="164"/>
                    <a:pt x="256" y="164"/>
                    <a:pt x="256" y="164"/>
                  </a:cubicBezTo>
                  <a:cubicBezTo>
                    <a:pt x="256" y="167"/>
                    <a:pt x="255" y="170"/>
                    <a:pt x="253" y="172"/>
                  </a:cubicBezTo>
                  <a:lnTo>
                    <a:pt x="174" y="79"/>
                  </a:lnTo>
                  <a:close/>
                  <a:moveTo>
                    <a:pt x="4" y="3"/>
                  </a:moveTo>
                  <a:cubicBezTo>
                    <a:pt x="6" y="1"/>
                    <a:pt x="9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7" y="0"/>
                    <a:pt x="250" y="1"/>
                    <a:pt x="252" y="3"/>
                  </a:cubicBezTo>
                  <a:cubicBezTo>
                    <a:pt x="128" y="100"/>
                    <a:pt x="128" y="100"/>
                    <a:pt x="128" y="100"/>
                  </a:cubicBezTo>
                  <a:lnTo>
                    <a:pt x="4" y="3"/>
                  </a:lnTo>
                  <a:close/>
                  <a:moveTo>
                    <a:pt x="3" y="172"/>
                  </a:moveTo>
                  <a:cubicBezTo>
                    <a:pt x="1" y="170"/>
                    <a:pt x="0" y="167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9"/>
                    <a:pt x="1" y="6"/>
                    <a:pt x="4" y="3"/>
                  </a:cubicBezTo>
                  <a:cubicBezTo>
                    <a:pt x="82" y="79"/>
                    <a:pt x="82" y="79"/>
                    <a:pt x="82" y="79"/>
                  </a:cubicBezTo>
                  <a:lnTo>
                    <a:pt x="3" y="172"/>
                  </a:lnTo>
                  <a:close/>
                  <a:moveTo>
                    <a:pt x="128" y="124"/>
                  </a:moveTo>
                  <a:cubicBezTo>
                    <a:pt x="161" y="92"/>
                    <a:pt x="161" y="92"/>
                    <a:pt x="161" y="92"/>
                  </a:cubicBezTo>
                  <a:cubicBezTo>
                    <a:pt x="252" y="173"/>
                    <a:pt x="252" y="173"/>
                    <a:pt x="252" y="173"/>
                  </a:cubicBezTo>
                  <a:cubicBezTo>
                    <a:pt x="250" y="175"/>
                    <a:pt x="247" y="176"/>
                    <a:pt x="244" y="176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9" y="176"/>
                    <a:pt x="6" y="175"/>
                    <a:pt x="4" y="173"/>
                  </a:cubicBezTo>
                  <a:cubicBezTo>
                    <a:pt x="95" y="92"/>
                    <a:pt x="95" y="92"/>
                    <a:pt x="95" y="92"/>
                  </a:cubicBezTo>
                  <a:lnTo>
                    <a:pt x="128" y="1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174D9C-A442-445D-A2A8-BAE7059B4E97}"/>
                </a:ext>
              </a:extLst>
            </p:cNvPr>
            <p:cNvSpPr/>
            <p:nvPr/>
          </p:nvSpPr>
          <p:spPr>
            <a:xfrm>
              <a:off x="1437673" y="4978456"/>
              <a:ext cx="2696177" cy="2839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just">
                <a:lnSpc>
                  <a:spcPct val="109000"/>
                </a:lnSpc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kavehmasoumi@protonmail.com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2D8C881-ABED-4D3F-8331-F5C3CC077853}"/>
              </a:ext>
            </a:extLst>
          </p:cNvPr>
          <p:cNvGrpSpPr/>
          <p:nvPr/>
        </p:nvGrpSpPr>
        <p:grpSpPr>
          <a:xfrm>
            <a:off x="1098567" y="3818864"/>
            <a:ext cx="3035283" cy="283989"/>
            <a:chOff x="1098567" y="4458944"/>
            <a:chExt cx="3035283" cy="283989"/>
          </a:xfrm>
        </p:grpSpPr>
        <p:sp>
          <p:nvSpPr>
            <p:cNvPr id="13" name="Freeform 50">
              <a:extLst>
                <a:ext uri="{FF2B5EF4-FFF2-40B4-BE49-F238E27FC236}">
                  <a16:creationId xmlns:a16="http://schemas.microsoft.com/office/drawing/2014/main" id="{45C3EF1E-A73B-4F4D-B204-30A0A4E10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567" y="4480642"/>
              <a:ext cx="234849" cy="232984"/>
            </a:xfrm>
            <a:custGeom>
              <a:avLst/>
              <a:gdLst>
                <a:gd name="T0" fmla="*/ 115780 w 444"/>
                <a:gd name="T1" fmla="*/ 115121 h 443"/>
                <a:gd name="T2" fmla="*/ 115780 w 444"/>
                <a:gd name="T3" fmla="*/ 115121 h 443"/>
                <a:gd name="T4" fmla="*/ 72081 w 444"/>
                <a:gd name="T5" fmla="*/ 138862 h 443"/>
                <a:gd name="T6" fmla="*/ 27931 w 444"/>
                <a:gd name="T7" fmla="*/ 138862 h 443"/>
                <a:gd name="T8" fmla="*/ 31986 w 444"/>
                <a:gd name="T9" fmla="*/ 182312 h 443"/>
                <a:gd name="T10" fmla="*/ 139657 w 444"/>
                <a:gd name="T11" fmla="*/ 138862 h 443"/>
                <a:gd name="T12" fmla="*/ 187411 w 444"/>
                <a:gd name="T13" fmla="*/ 27324 h 443"/>
                <a:gd name="T14" fmla="*/ 143712 w 444"/>
                <a:gd name="T15" fmla="*/ 23741 h 443"/>
                <a:gd name="T16" fmla="*/ 143712 w 444"/>
                <a:gd name="T17" fmla="*/ 67639 h 443"/>
                <a:gd name="T18" fmla="*/ 115780 w 444"/>
                <a:gd name="T19" fmla="*/ 115121 h 4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4" h="443">
                  <a:moveTo>
                    <a:pt x="257" y="257"/>
                  </a:moveTo>
                  <a:lnTo>
                    <a:pt x="257" y="257"/>
                  </a:lnTo>
                  <a:cubicBezTo>
                    <a:pt x="222" y="292"/>
                    <a:pt x="177" y="327"/>
                    <a:pt x="160" y="310"/>
                  </a:cubicBezTo>
                  <a:cubicBezTo>
                    <a:pt x="133" y="283"/>
                    <a:pt x="115" y="265"/>
                    <a:pt x="62" y="310"/>
                  </a:cubicBezTo>
                  <a:cubicBezTo>
                    <a:pt x="0" y="354"/>
                    <a:pt x="44" y="389"/>
                    <a:pt x="71" y="407"/>
                  </a:cubicBezTo>
                  <a:cubicBezTo>
                    <a:pt x="97" y="442"/>
                    <a:pt x="204" y="416"/>
                    <a:pt x="310" y="310"/>
                  </a:cubicBezTo>
                  <a:cubicBezTo>
                    <a:pt x="416" y="204"/>
                    <a:pt x="443" y="97"/>
                    <a:pt x="416" y="61"/>
                  </a:cubicBezTo>
                  <a:cubicBezTo>
                    <a:pt x="390" y="35"/>
                    <a:pt x="363" y="0"/>
                    <a:pt x="319" y="53"/>
                  </a:cubicBezTo>
                  <a:cubicBezTo>
                    <a:pt x="275" y="106"/>
                    <a:pt x="293" y="123"/>
                    <a:pt x="319" y="151"/>
                  </a:cubicBezTo>
                  <a:cubicBezTo>
                    <a:pt x="337" y="167"/>
                    <a:pt x="302" y="212"/>
                    <a:pt x="257" y="25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C0456E9-5AB1-4406-B52A-3DC6C8C11856}"/>
                </a:ext>
              </a:extLst>
            </p:cNvPr>
            <p:cNvSpPr/>
            <p:nvPr/>
          </p:nvSpPr>
          <p:spPr>
            <a:xfrm>
              <a:off x="1437673" y="4458944"/>
              <a:ext cx="2696177" cy="2839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just">
                <a:lnSpc>
                  <a:spcPct val="109000"/>
                </a:lnSpc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+98 939 326 4892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 Light" panose="020B0502040204020203" pitchFamily="34" charset="0"/>
              </a:endParaRPr>
            </a:p>
          </p:txBody>
        </p:sp>
      </p:grpSp>
      <p:sp>
        <p:nvSpPr>
          <p:cNvPr id="25" name="Freeform 2">
            <a:extLst>
              <a:ext uri="{FF2B5EF4-FFF2-40B4-BE49-F238E27FC236}">
                <a16:creationId xmlns:a16="http://schemas.microsoft.com/office/drawing/2014/main" id="{BF51A99B-9143-4F12-8E28-6A122B890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016" y="2592175"/>
            <a:ext cx="399044" cy="644162"/>
          </a:xfrm>
          <a:custGeom>
            <a:avLst/>
            <a:gdLst>
              <a:gd name="T0" fmla="*/ 55786 w 249"/>
              <a:gd name="T1" fmla="*/ 0 h 400"/>
              <a:gd name="T2" fmla="*/ 55786 w 249"/>
              <a:gd name="T3" fmla="*/ 0 h 400"/>
              <a:gd name="T4" fmla="*/ 0 w 249"/>
              <a:gd name="T5" fmla="*/ 56059 h 400"/>
              <a:gd name="T6" fmla="*/ 55786 w 249"/>
              <a:gd name="T7" fmla="*/ 178940 h 400"/>
              <a:gd name="T8" fmla="*/ 110679 w 249"/>
              <a:gd name="T9" fmla="*/ 56059 h 400"/>
              <a:gd name="T10" fmla="*/ 55786 w 249"/>
              <a:gd name="T11" fmla="*/ 0 h 400"/>
              <a:gd name="T12" fmla="*/ 55786 w 249"/>
              <a:gd name="T13" fmla="*/ 87900 h 400"/>
              <a:gd name="T14" fmla="*/ 55786 w 249"/>
              <a:gd name="T15" fmla="*/ 87900 h 400"/>
              <a:gd name="T16" fmla="*/ 23653 w 249"/>
              <a:gd name="T17" fmla="*/ 56059 h 400"/>
              <a:gd name="T18" fmla="*/ 55786 w 249"/>
              <a:gd name="T19" fmla="*/ 24217 h 400"/>
              <a:gd name="T20" fmla="*/ 87026 w 249"/>
              <a:gd name="T21" fmla="*/ 56059 h 400"/>
              <a:gd name="T22" fmla="*/ 55786 w 249"/>
              <a:gd name="T23" fmla="*/ 87900 h 4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49" h="400">
                <a:moveTo>
                  <a:pt x="125" y="0"/>
                </a:moveTo>
                <a:lnTo>
                  <a:pt x="125" y="0"/>
                </a:lnTo>
                <a:cubicBezTo>
                  <a:pt x="53" y="0"/>
                  <a:pt x="0" y="54"/>
                  <a:pt x="0" y="125"/>
                </a:cubicBezTo>
                <a:cubicBezTo>
                  <a:pt x="0" y="240"/>
                  <a:pt x="125" y="399"/>
                  <a:pt x="125" y="399"/>
                </a:cubicBezTo>
                <a:cubicBezTo>
                  <a:pt x="125" y="399"/>
                  <a:pt x="248" y="240"/>
                  <a:pt x="248" y="125"/>
                </a:cubicBezTo>
                <a:cubicBezTo>
                  <a:pt x="248" y="54"/>
                  <a:pt x="195" y="0"/>
                  <a:pt x="125" y="0"/>
                </a:cubicBezTo>
                <a:close/>
                <a:moveTo>
                  <a:pt x="125" y="196"/>
                </a:moveTo>
                <a:lnTo>
                  <a:pt x="125" y="196"/>
                </a:lnTo>
                <a:cubicBezTo>
                  <a:pt x="88" y="196"/>
                  <a:pt x="53" y="160"/>
                  <a:pt x="53" y="125"/>
                </a:cubicBezTo>
                <a:cubicBezTo>
                  <a:pt x="53" y="89"/>
                  <a:pt x="88" y="54"/>
                  <a:pt x="125" y="54"/>
                </a:cubicBezTo>
                <a:cubicBezTo>
                  <a:pt x="159" y="54"/>
                  <a:pt x="195" y="89"/>
                  <a:pt x="195" y="125"/>
                </a:cubicBezTo>
                <a:cubicBezTo>
                  <a:pt x="195" y="160"/>
                  <a:pt x="159" y="196"/>
                  <a:pt x="125" y="1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0" dist="1016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5902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8" grpId="0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653C062-20F8-44CD-B6B9-729C1B7B64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693295-B40B-4213-B6A1-275AF16E8F6E}"/>
              </a:ext>
            </a:extLst>
          </p:cNvPr>
          <p:cNvSpPr txBox="1"/>
          <p:nvPr/>
        </p:nvSpPr>
        <p:spPr>
          <a:xfrm>
            <a:off x="7594521" y="5487220"/>
            <a:ext cx="3930563" cy="498726"/>
          </a:xfrm>
          <a:prstGeom prst="rect">
            <a:avLst/>
          </a:prstGeom>
          <a:noFill/>
          <a:effectLst>
            <a:outerShdw blurRad="635000" dist="190500" dir="2700000" algn="tr" rotWithShape="0">
              <a:prstClr val="black">
                <a:alpha val="20000"/>
              </a:prstClr>
            </a:outerShdw>
          </a:effectLst>
        </p:spPr>
        <p:txBody>
          <a:bodyPr wrap="none" l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spc="600" dirty="0">
                <a:solidFill>
                  <a:schemeClr val="bg1">
                    <a:lumMod val="50000"/>
                  </a:schemeClr>
                </a:solidFill>
                <a:latin typeface="Ubuntu Light" panose="020B0304030602030204" pitchFamily="34" charset="0"/>
                <a:cs typeface="Segoe UI Light" panose="020B0502040204020203" pitchFamily="34" charset="0"/>
              </a:rPr>
              <a:t>For the attentions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065D5-2C2D-4045-A507-2A504F3EE605}"/>
              </a:ext>
            </a:extLst>
          </p:cNvPr>
          <p:cNvSpPr txBox="1"/>
          <p:nvPr/>
        </p:nvSpPr>
        <p:spPr>
          <a:xfrm>
            <a:off x="5984144" y="4147288"/>
            <a:ext cx="5540940" cy="1446550"/>
          </a:xfrm>
          <a:prstGeom prst="rect">
            <a:avLst/>
          </a:prstGeom>
          <a:noFill/>
          <a:effectLst>
            <a:outerShdw blurRad="635000" dist="190500" dir="2700000" algn="tr" rotWithShape="0">
              <a:prstClr val="black">
                <a:alpha val="20000"/>
              </a:prstClr>
            </a:outerShdw>
          </a:effectLst>
        </p:spPr>
        <p:txBody>
          <a:bodyPr wrap="none" lIns="0" rtlCol="0" anchor="b">
            <a:spAutoFit/>
          </a:bodyPr>
          <a:lstStyle/>
          <a:p>
            <a:pPr algn="r"/>
            <a:r>
              <a:rPr lang="en-US" sz="88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Segoe UI Light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331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D578C73-F784-47B9-B7E2-D0C6FE1768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" y="0"/>
            <a:ext cx="12192000" cy="6858000"/>
          </a:xfrm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6DD24F-3B58-4865-BDCF-CD2F2795697D}"/>
              </a:ext>
            </a:extLst>
          </p:cNvPr>
          <p:cNvSpPr txBox="1"/>
          <p:nvPr/>
        </p:nvSpPr>
        <p:spPr>
          <a:xfrm>
            <a:off x="3701034" y="4042561"/>
            <a:ext cx="4770288" cy="397160"/>
          </a:xfrm>
          <a:prstGeom prst="rect">
            <a:avLst/>
          </a:prstGeom>
          <a:noFill/>
          <a:effectLst>
            <a:outerShdw blurRad="635000" dist="190500" dir="2700000" algn="tr" rotWithShape="0">
              <a:prstClr val="black">
                <a:alpha val="20000"/>
              </a:prstClr>
            </a:outerShdw>
          </a:effectLst>
        </p:spPr>
        <p:txBody>
          <a:bodyPr wrap="square" lIns="0" rtlCol="0">
            <a:spAutoFit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2400" spc="600">
                <a:solidFill>
                  <a:schemeClr val="bg1"/>
                </a:solidFill>
                <a:latin typeface="Ubuntu Light" panose="020B030403060203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1800" spc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most famous method of programming…</a:t>
            </a:r>
            <a:endParaRPr lang="en-US" sz="1800" spc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EC48BB-15FF-4AB6-8888-DFA24FF0794F}"/>
              </a:ext>
            </a:extLst>
          </p:cNvPr>
          <p:cNvSpPr txBox="1"/>
          <p:nvPr/>
        </p:nvSpPr>
        <p:spPr>
          <a:xfrm>
            <a:off x="3815094" y="2114840"/>
            <a:ext cx="4581655" cy="1631216"/>
          </a:xfrm>
          <a:prstGeom prst="rect">
            <a:avLst/>
          </a:prstGeom>
          <a:noFill/>
          <a:effectLst>
            <a:outerShdw blurRad="635000" dist="190500" dir="2700000" algn="tr" rotWithShape="0">
              <a:prstClr val="black">
                <a:alpha val="20000"/>
              </a:prstClr>
            </a:outerShdw>
          </a:effectLst>
        </p:spPr>
        <p:txBody>
          <a:bodyPr wrap="square" lIns="0" rtlCol="0" anchor="b">
            <a:spAutoFit/>
          </a:bodyPr>
          <a:lstStyle>
            <a:defPPr>
              <a:defRPr lang="en-US"/>
            </a:defPPr>
            <a:lvl1pPr algn="ctr">
              <a:defRPr sz="8800">
                <a:solidFill>
                  <a:schemeClr val="bg1"/>
                </a:solidFill>
                <a:latin typeface="Ubuntu" panose="020B050403060203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5000" dirty="0" smtClean="0">
                <a:solidFill>
                  <a:schemeClr val="accent1"/>
                </a:solidFill>
              </a:rPr>
              <a:t>Object Oriented Programming</a:t>
            </a:r>
            <a:endParaRPr lang="en-US" sz="50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663376" y="2114840"/>
            <a:ext cx="5141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eestyle Script" panose="030804020302050B0404" pitchFamily="66" charset="0"/>
              </a:rPr>
              <a:t>And now…</a:t>
            </a:r>
            <a:endParaRPr lang="en-US" sz="5000" b="1" dirty="0">
              <a:solidFill>
                <a:schemeClr val="tx1">
                  <a:lumMod val="95000"/>
                  <a:lumOff val="5000"/>
                </a:schemeClr>
              </a:solidFill>
              <a:latin typeface="Freestyle Script" panose="030804020302050B0404" pitchFamily="66" charset="0"/>
            </a:endParaRPr>
          </a:p>
          <a:p>
            <a:pPr algn="ctr"/>
            <a:endParaRPr lang="en-US" sz="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173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E98DC96-09BF-42E4-8884-2A67AA63383C}"/>
              </a:ext>
            </a:extLst>
          </p:cNvPr>
          <p:cNvSpPr/>
          <p:nvPr/>
        </p:nvSpPr>
        <p:spPr>
          <a:xfrm>
            <a:off x="647700" y="4210050"/>
            <a:ext cx="5334000" cy="194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5C00A8C-33E4-417C-9297-90D8B06A9BC3}"/>
              </a:ext>
            </a:extLst>
          </p:cNvPr>
          <p:cNvGrpSpPr/>
          <p:nvPr/>
        </p:nvGrpSpPr>
        <p:grpSpPr>
          <a:xfrm>
            <a:off x="2856630" y="4500736"/>
            <a:ext cx="2891028" cy="977906"/>
            <a:chOff x="2823972" y="2240204"/>
            <a:chExt cx="2891028" cy="977906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2E5F321-A314-4451-BBD3-52DDF82293D6}"/>
                </a:ext>
              </a:extLst>
            </p:cNvPr>
            <p:cNvSpPr/>
            <p:nvPr/>
          </p:nvSpPr>
          <p:spPr>
            <a:xfrm>
              <a:off x="2823972" y="2531575"/>
              <a:ext cx="2891028" cy="686535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just">
                <a:lnSpc>
                  <a:spcPct val="109000"/>
                </a:lnSpc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- What’s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a class and what’s the difference between a class and an instance.</a:t>
              </a:r>
            </a:p>
            <a:p>
              <a:pPr algn="just">
                <a:lnSpc>
                  <a:spcPct val="109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First steps to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9E2C8A7-5041-4C5D-A788-A8992B325740}"/>
                </a:ext>
              </a:extLst>
            </p:cNvPr>
            <p:cNvSpPr/>
            <p:nvPr/>
          </p:nvSpPr>
          <p:spPr>
            <a:xfrm>
              <a:off x="2823972" y="2240204"/>
              <a:ext cx="2317179" cy="3084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09000"/>
                </a:lnSpc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buntu Medium" panose="020B0604030602030204" pitchFamily="34" charset="0"/>
                  <a:cs typeface="Segoe UI Light" panose="020B0502040204020203" pitchFamily="34" charset="0"/>
                </a:rPr>
                <a:t>3. Class vs Instance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E847F7B4-EC83-41D2-B4C3-923A8E831135}"/>
              </a:ext>
            </a:extLst>
          </p:cNvPr>
          <p:cNvSpPr/>
          <p:nvPr/>
        </p:nvSpPr>
        <p:spPr>
          <a:xfrm>
            <a:off x="647700" y="2060121"/>
            <a:ext cx="5334000" cy="194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D969B51-6ABD-4BA1-88B8-CFD988F7B933}"/>
              </a:ext>
            </a:extLst>
          </p:cNvPr>
          <p:cNvGrpSpPr/>
          <p:nvPr/>
        </p:nvGrpSpPr>
        <p:grpSpPr>
          <a:xfrm>
            <a:off x="2856629" y="2332084"/>
            <a:ext cx="3010771" cy="873797"/>
            <a:chOff x="2823971" y="2221481"/>
            <a:chExt cx="3010771" cy="87379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8F7F686-101E-40EF-9B18-F0EA98976FB3}"/>
                </a:ext>
              </a:extLst>
            </p:cNvPr>
            <p:cNvSpPr/>
            <p:nvPr/>
          </p:nvSpPr>
          <p:spPr>
            <a:xfrm>
              <a:off x="2823972" y="2600399"/>
              <a:ext cx="3010770" cy="494879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171450" indent="-171450" algn="just">
                <a:lnSpc>
                  <a:spcPct val="109000"/>
                </a:lnSpc>
                <a:buFontTx/>
                <a:buChar char="-"/>
              </a:pPr>
              <a:r>
                <a:rPr lang="en-US" sz="1200" dirty="0" smtClean="0">
                  <a:solidFill>
                    <a:schemeClr val="bg1"/>
                  </a:solidFill>
                  <a:cs typeface="Segoe UI Light" panose="020B0502040204020203" pitchFamily="34" charset="0"/>
                </a:rPr>
                <a:t>Let’s try sth new in our programming and see how it goes…</a:t>
              </a:r>
              <a:endParaRPr lang="en-US" sz="1200" dirty="0">
                <a:solidFill>
                  <a:schemeClr val="bg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9BE9FC-99E8-4CA2-ABB4-35A7BE969512}"/>
                </a:ext>
              </a:extLst>
            </p:cNvPr>
            <p:cNvSpPr/>
            <p:nvPr/>
          </p:nvSpPr>
          <p:spPr>
            <a:xfrm>
              <a:off x="2823971" y="2221481"/>
              <a:ext cx="2519849" cy="32714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09000"/>
                </a:lnSpc>
              </a:pPr>
              <a:r>
                <a:rPr lang="en-US" sz="1400" dirty="0" smtClean="0">
                  <a:solidFill>
                    <a:schemeClr val="bg1"/>
                  </a:solidFill>
                  <a:latin typeface="Ubuntu Medium" panose="020B0604030602030204" pitchFamily="34" charset="0"/>
                  <a:cs typeface="Segoe UI Light" panose="020B0502040204020203" pitchFamily="34" charset="0"/>
                </a:rPr>
                <a:t>1. An Example to Begin With</a:t>
              </a:r>
              <a:endParaRPr lang="en-US" sz="1400" dirty="0">
                <a:solidFill>
                  <a:schemeClr val="bg1"/>
                </a:solidFill>
                <a:latin typeface="Ubuntu Medium" panose="020B0604030602030204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552D16AE-6BD5-40AA-B7CC-35EB7A2BE401}"/>
              </a:ext>
            </a:extLst>
          </p:cNvPr>
          <p:cNvSpPr/>
          <p:nvPr/>
        </p:nvSpPr>
        <p:spPr>
          <a:xfrm>
            <a:off x="6210300" y="4210050"/>
            <a:ext cx="5334000" cy="194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157ACBA-EEA7-467B-9A31-E696C9C420C7}"/>
              </a:ext>
            </a:extLst>
          </p:cNvPr>
          <p:cNvGrpSpPr/>
          <p:nvPr/>
        </p:nvGrpSpPr>
        <p:grpSpPr>
          <a:xfrm>
            <a:off x="8419230" y="4500736"/>
            <a:ext cx="2891028" cy="1380452"/>
            <a:chOff x="2823972" y="2240204"/>
            <a:chExt cx="2891028" cy="138045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7A9464E-BF84-49DE-BA8A-3B126CFF9A0F}"/>
                </a:ext>
              </a:extLst>
            </p:cNvPr>
            <p:cNvSpPr/>
            <p:nvPr/>
          </p:nvSpPr>
          <p:spPr>
            <a:xfrm>
              <a:off x="2823972" y="2531575"/>
              <a:ext cx="2891028" cy="1089081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just">
                <a:lnSpc>
                  <a:spcPct val="109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consectetur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adipiscing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elit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Mauris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lacinia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tortor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eu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dapibus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Fusce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malesuada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sem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nulla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, et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viverra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libero semper porta.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Phasellus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dui libero.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194EC3D-6187-4F74-9450-19D287C7FB80}"/>
                </a:ext>
              </a:extLst>
            </p:cNvPr>
            <p:cNvSpPr/>
            <p:nvPr/>
          </p:nvSpPr>
          <p:spPr>
            <a:xfrm>
              <a:off x="2823972" y="2240204"/>
              <a:ext cx="2317179" cy="3084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09000"/>
                </a:lnSpc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buntu Medium" panose="020B0604030602030204" pitchFamily="34" charset="0"/>
                  <a:cs typeface="Segoe UI Light" panose="020B0502040204020203" pitchFamily="34" charset="0"/>
                </a:rPr>
                <a:t>4. OOP in Python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EC2C61D7-9229-4832-854B-15930DD3115B}"/>
              </a:ext>
            </a:extLst>
          </p:cNvPr>
          <p:cNvSpPr/>
          <p:nvPr/>
        </p:nvSpPr>
        <p:spPr>
          <a:xfrm>
            <a:off x="6210300" y="2060121"/>
            <a:ext cx="5334000" cy="194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3EF24C9-6F7D-40A6-B050-FE4AAE786D86}"/>
              </a:ext>
            </a:extLst>
          </p:cNvPr>
          <p:cNvGrpSpPr/>
          <p:nvPr/>
        </p:nvGrpSpPr>
        <p:grpSpPr>
          <a:xfrm>
            <a:off x="8288594" y="2350807"/>
            <a:ext cx="3021664" cy="1179178"/>
            <a:chOff x="2823972" y="2240204"/>
            <a:chExt cx="2891028" cy="117917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A725081-2F46-4427-A2A8-B12662851C92}"/>
                </a:ext>
              </a:extLst>
            </p:cNvPr>
            <p:cNvSpPr/>
            <p:nvPr/>
          </p:nvSpPr>
          <p:spPr>
            <a:xfrm>
              <a:off x="2823972" y="2531575"/>
              <a:ext cx="2891028" cy="88780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171450" indent="-171450" algn="just">
                <a:lnSpc>
                  <a:spcPct val="109000"/>
                </a:lnSpc>
                <a:buFontTx/>
                <a:buChar char="-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What does OOP mean?</a:t>
              </a:r>
            </a:p>
            <a:p>
              <a:pPr marL="171450" indent="-171450" algn="just">
                <a:lnSpc>
                  <a:spcPct val="109000"/>
                </a:lnSpc>
                <a:buFontTx/>
                <a:buChar char="-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Some simple explanations and examples.</a:t>
              </a:r>
            </a:p>
            <a:p>
              <a:pPr marL="171450" indent="-171450" algn="just">
                <a:lnSpc>
                  <a:spcPct val="109000"/>
                </a:lnSpc>
                <a:buFontTx/>
                <a:buChar char="-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A Python object.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B4D64F-188A-465C-9434-60C6E5EEBE48}"/>
                </a:ext>
              </a:extLst>
            </p:cNvPr>
            <p:cNvSpPr/>
            <p:nvPr/>
          </p:nvSpPr>
          <p:spPr>
            <a:xfrm>
              <a:off x="2823972" y="2240204"/>
              <a:ext cx="2317179" cy="3084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09000"/>
                </a:lnSpc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buntu Medium" panose="020B0604030602030204" pitchFamily="34" charset="0"/>
                  <a:cs typeface="Segoe UI Light" panose="020B0502040204020203" pitchFamily="34" charset="0"/>
                </a:rPr>
                <a:t>2. 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buntu Medium" panose="020B0604030602030204" pitchFamily="34" charset="0"/>
                  <a:cs typeface="Segoe UI Light" panose="020B0502040204020203" pitchFamily="34" charset="0"/>
                </a:rPr>
                <a:t>An Introduction to OOP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4F30863-858F-492E-9C0B-548CD3A84DA0}"/>
              </a:ext>
            </a:extLst>
          </p:cNvPr>
          <p:cNvSpPr txBox="1"/>
          <p:nvPr/>
        </p:nvSpPr>
        <p:spPr>
          <a:xfrm>
            <a:off x="4010026" y="704850"/>
            <a:ext cx="4171949" cy="5909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rPr>
              <a:t>Contents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Ubuntu Medium" panose="020B060403060203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BF0719-D1CC-44D6-BA45-AEFCCE7D134F}"/>
              </a:ext>
            </a:extLst>
          </p:cNvPr>
          <p:cNvCxnSpPr/>
          <p:nvPr/>
        </p:nvCxnSpPr>
        <p:spPr>
          <a:xfrm>
            <a:off x="5867400" y="1372129"/>
            <a:ext cx="4572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741A4E7-4860-4159-910A-B26A54FA69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B66E348-CA7B-4FFA-8DD0-421580685F9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F97CA1-1BDE-4FF6-9841-34DECBD22C7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8ACAFB9-B712-48B6-9D2E-C396431D48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pSp>
        <p:nvGrpSpPr>
          <p:cNvPr id="25" name="Check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953577" y="2259264"/>
            <a:ext cx="1504488" cy="1423990"/>
            <a:chOff x="2875" y="1062"/>
            <a:chExt cx="2168" cy="2052"/>
          </a:xfrm>
          <a:solidFill>
            <a:schemeClr val="accent1"/>
          </a:solidFill>
        </p:grpSpPr>
        <p:sp>
          <p:nvSpPr>
            <p:cNvPr id="26" name="Freeform 240"/>
            <p:cNvSpPr>
              <a:spLocks/>
            </p:cNvSpPr>
            <p:nvPr/>
          </p:nvSpPr>
          <p:spPr bwMode="auto">
            <a:xfrm>
              <a:off x="3276" y="1062"/>
              <a:ext cx="1767" cy="1523"/>
            </a:xfrm>
            <a:custGeom>
              <a:avLst/>
              <a:gdLst>
                <a:gd name="T0" fmla="*/ 407 w 445"/>
                <a:gd name="T1" fmla="*/ 0 h 383"/>
                <a:gd name="T2" fmla="*/ 389 w 445"/>
                <a:gd name="T3" fmla="*/ 5 h 383"/>
                <a:gd name="T4" fmla="*/ 134 w 445"/>
                <a:gd name="T5" fmla="*/ 287 h 383"/>
                <a:gd name="T6" fmla="*/ 64 w 445"/>
                <a:gd name="T7" fmla="*/ 196 h 383"/>
                <a:gd name="T8" fmla="*/ 38 w 445"/>
                <a:gd name="T9" fmla="*/ 183 h 383"/>
                <a:gd name="T10" fmla="*/ 18 w 445"/>
                <a:gd name="T11" fmla="*/ 190 h 383"/>
                <a:gd name="T12" fmla="*/ 11 w 445"/>
                <a:gd name="T13" fmla="*/ 237 h 383"/>
                <a:gd name="T14" fmla="*/ 113 w 445"/>
                <a:gd name="T15" fmla="*/ 370 h 383"/>
                <a:gd name="T16" fmla="*/ 140 w 445"/>
                <a:gd name="T17" fmla="*/ 383 h 383"/>
                <a:gd name="T18" fmla="*/ 144 w 445"/>
                <a:gd name="T19" fmla="*/ 383 h 383"/>
                <a:gd name="T20" fmla="*/ 170 w 445"/>
                <a:gd name="T21" fmla="*/ 363 h 383"/>
                <a:gd name="T22" fmla="*/ 425 w 445"/>
                <a:gd name="T23" fmla="*/ 61 h 383"/>
                <a:gd name="T24" fmla="*/ 435 w 445"/>
                <a:gd name="T25" fmla="*/ 15 h 383"/>
                <a:gd name="T26" fmla="*/ 407 w 445"/>
                <a:gd name="T2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5" h="383">
                  <a:moveTo>
                    <a:pt x="407" y="0"/>
                  </a:moveTo>
                  <a:cubicBezTo>
                    <a:pt x="401" y="0"/>
                    <a:pt x="395" y="1"/>
                    <a:pt x="389" y="5"/>
                  </a:cubicBezTo>
                  <a:cubicBezTo>
                    <a:pt x="256" y="91"/>
                    <a:pt x="173" y="218"/>
                    <a:pt x="134" y="287"/>
                  </a:cubicBezTo>
                  <a:lnTo>
                    <a:pt x="64" y="196"/>
                  </a:lnTo>
                  <a:cubicBezTo>
                    <a:pt x="58" y="188"/>
                    <a:pt x="48" y="183"/>
                    <a:pt x="38" y="183"/>
                  </a:cubicBezTo>
                  <a:cubicBezTo>
                    <a:pt x="31" y="183"/>
                    <a:pt x="24" y="185"/>
                    <a:pt x="18" y="190"/>
                  </a:cubicBezTo>
                  <a:cubicBezTo>
                    <a:pt x="3" y="201"/>
                    <a:pt x="0" y="222"/>
                    <a:pt x="11" y="237"/>
                  </a:cubicBezTo>
                  <a:lnTo>
                    <a:pt x="113" y="370"/>
                  </a:lnTo>
                  <a:cubicBezTo>
                    <a:pt x="120" y="378"/>
                    <a:pt x="130" y="383"/>
                    <a:pt x="140" y="383"/>
                  </a:cubicBezTo>
                  <a:cubicBezTo>
                    <a:pt x="141" y="383"/>
                    <a:pt x="143" y="383"/>
                    <a:pt x="144" y="383"/>
                  </a:cubicBezTo>
                  <a:cubicBezTo>
                    <a:pt x="156" y="381"/>
                    <a:pt x="166" y="374"/>
                    <a:pt x="170" y="363"/>
                  </a:cubicBezTo>
                  <a:cubicBezTo>
                    <a:pt x="171" y="361"/>
                    <a:pt x="255" y="171"/>
                    <a:pt x="425" y="61"/>
                  </a:cubicBezTo>
                  <a:cubicBezTo>
                    <a:pt x="441" y="51"/>
                    <a:pt x="445" y="30"/>
                    <a:pt x="435" y="15"/>
                  </a:cubicBezTo>
                  <a:cubicBezTo>
                    <a:pt x="429" y="5"/>
                    <a:pt x="418" y="0"/>
                    <a:pt x="40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41"/>
            <p:cNvSpPr>
              <a:spLocks/>
            </p:cNvSpPr>
            <p:nvPr/>
          </p:nvSpPr>
          <p:spPr bwMode="auto">
            <a:xfrm>
              <a:off x="2875" y="1261"/>
              <a:ext cx="1854" cy="1853"/>
            </a:xfrm>
            <a:custGeom>
              <a:avLst/>
              <a:gdLst>
                <a:gd name="T0" fmla="*/ 400 w 467"/>
                <a:gd name="T1" fmla="*/ 172 h 466"/>
                <a:gd name="T2" fmla="*/ 400 w 467"/>
                <a:gd name="T3" fmla="*/ 400 h 466"/>
                <a:gd name="T4" fmla="*/ 67 w 467"/>
                <a:gd name="T5" fmla="*/ 400 h 466"/>
                <a:gd name="T6" fmla="*/ 67 w 467"/>
                <a:gd name="T7" fmla="*/ 66 h 466"/>
                <a:gd name="T8" fmla="*/ 315 w 467"/>
                <a:gd name="T9" fmla="*/ 66 h 466"/>
                <a:gd name="T10" fmla="*/ 379 w 467"/>
                <a:gd name="T11" fmla="*/ 0 h 466"/>
                <a:gd name="T12" fmla="*/ 67 w 467"/>
                <a:gd name="T13" fmla="*/ 0 h 466"/>
                <a:gd name="T14" fmla="*/ 0 w 467"/>
                <a:gd name="T15" fmla="*/ 66 h 466"/>
                <a:gd name="T16" fmla="*/ 0 w 467"/>
                <a:gd name="T17" fmla="*/ 400 h 466"/>
                <a:gd name="T18" fmla="*/ 67 w 467"/>
                <a:gd name="T19" fmla="*/ 466 h 466"/>
                <a:gd name="T20" fmla="*/ 400 w 467"/>
                <a:gd name="T21" fmla="*/ 466 h 466"/>
                <a:gd name="T22" fmla="*/ 467 w 467"/>
                <a:gd name="T23" fmla="*/ 400 h 466"/>
                <a:gd name="T24" fmla="*/ 467 w 467"/>
                <a:gd name="T25" fmla="*/ 100 h 466"/>
                <a:gd name="T26" fmla="*/ 400 w 467"/>
                <a:gd name="T27" fmla="*/ 172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7" h="466">
                  <a:moveTo>
                    <a:pt x="400" y="172"/>
                  </a:moveTo>
                  <a:lnTo>
                    <a:pt x="400" y="400"/>
                  </a:lnTo>
                  <a:lnTo>
                    <a:pt x="67" y="400"/>
                  </a:lnTo>
                  <a:lnTo>
                    <a:pt x="67" y="66"/>
                  </a:lnTo>
                  <a:lnTo>
                    <a:pt x="315" y="66"/>
                  </a:lnTo>
                  <a:cubicBezTo>
                    <a:pt x="334" y="44"/>
                    <a:pt x="355" y="22"/>
                    <a:pt x="379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400"/>
                  </a:lnTo>
                  <a:cubicBezTo>
                    <a:pt x="0" y="436"/>
                    <a:pt x="30" y="466"/>
                    <a:pt x="67" y="466"/>
                  </a:cubicBezTo>
                  <a:lnTo>
                    <a:pt x="400" y="466"/>
                  </a:lnTo>
                  <a:cubicBezTo>
                    <a:pt x="437" y="466"/>
                    <a:pt x="467" y="436"/>
                    <a:pt x="467" y="400"/>
                  </a:cubicBezTo>
                  <a:lnTo>
                    <a:pt x="467" y="100"/>
                  </a:lnTo>
                  <a:cubicBezTo>
                    <a:pt x="442" y="124"/>
                    <a:pt x="419" y="148"/>
                    <a:pt x="400" y="1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7065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5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75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6" grpId="0" animBg="1"/>
      <p:bldP spid="41" grpId="0" animBg="1"/>
      <p:bldP spid="46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AC40601-E775-4D71-B81A-963E900251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BE8100-DB04-4F97-8578-831797730E50}"/>
              </a:ext>
            </a:extLst>
          </p:cNvPr>
          <p:cNvSpPr/>
          <p:nvPr/>
        </p:nvSpPr>
        <p:spPr>
          <a:xfrm>
            <a:off x="471948" y="1245393"/>
            <a:ext cx="4906297" cy="436721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7A2CAD-F612-4C35-BD04-BE170D92ACFB}"/>
              </a:ext>
            </a:extLst>
          </p:cNvPr>
          <p:cNvSpPr/>
          <p:nvPr/>
        </p:nvSpPr>
        <p:spPr>
          <a:xfrm>
            <a:off x="5535562" y="3581277"/>
            <a:ext cx="6302478" cy="143436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>
              <a:lnSpc>
                <a:spcPct val="109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Let’s see an example in which we are to code some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program,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that can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  <a:p>
            <a:pPr algn="just">
              <a:lnSpc>
                <a:spcPct val="109000"/>
              </a:lnSpc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     - get and store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different information about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cars</a:t>
            </a:r>
          </a:p>
          <a:p>
            <a:pPr algn="just">
              <a:lnSpc>
                <a:spcPct val="109000"/>
              </a:lnSpc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     -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do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some tests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and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make some models</a:t>
            </a:r>
          </a:p>
          <a:p>
            <a:pPr algn="just">
              <a:lnSpc>
                <a:spcPct val="109000"/>
              </a:lnSpc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     - displays it to us</a:t>
            </a:r>
          </a:p>
          <a:p>
            <a:pPr algn="just">
              <a:lnSpc>
                <a:spcPct val="109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   - and it has many other features…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8820F1-DAA8-4712-A895-C6577528312A}"/>
              </a:ext>
            </a:extLst>
          </p:cNvPr>
          <p:cNvSpPr txBox="1"/>
          <p:nvPr/>
        </p:nvSpPr>
        <p:spPr>
          <a:xfrm>
            <a:off x="471948" y="3581277"/>
            <a:ext cx="5338917" cy="4801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rPr>
              <a:t>1. An Example to Begin With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71DC9C-E3FF-4B4B-AA5F-D0C6A20B2B73}"/>
              </a:ext>
            </a:extLst>
          </p:cNvPr>
          <p:cNvCxnSpPr/>
          <p:nvPr/>
        </p:nvCxnSpPr>
        <p:spPr>
          <a:xfrm>
            <a:off x="4596582" y="4099508"/>
            <a:ext cx="4572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r6" descr="{&quot;Key&quot;:&quot;POWER_USER_SHAPE_ICON&quot;,&quot;Value&quot;:&quot;POWER_USER_SHAPE_ICON_STYLE_1&quot;}"/>
          <p:cNvSpPr>
            <a:spLocks noChangeAspect="1" noEditPoints="1"/>
          </p:cNvSpPr>
          <p:nvPr>
            <p:custDataLst>
              <p:tags r:id="rId1"/>
            </p:custDataLst>
          </p:nvPr>
        </p:nvSpPr>
        <p:spPr bwMode="auto">
          <a:xfrm>
            <a:off x="7854297" y="5264234"/>
            <a:ext cx="1109481" cy="926149"/>
          </a:xfrm>
          <a:custGeom>
            <a:avLst/>
            <a:gdLst>
              <a:gd name="T0" fmla="*/ 425 w 450"/>
              <a:gd name="T1" fmla="*/ 100 h 375"/>
              <a:gd name="T2" fmla="*/ 375 w 450"/>
              <a:gd name="T3" fmla="*/ 100 h 375"/>
              <a:gd name="T4" fmla="*/ 363 w 450"/>
              <a:gd name="T5" fmla="*/ 32 h 375"/>
              <a:gd name="T6" fmla="*/ 303 w 450"/>
              <a:gd name="T7" fmla="*/ 0 h 375"/>
              <a:gd name="T8" fmla="*/ 225 w 450"/>
              <a:gd name="T9" fmla="*/ 0 h 375"/>
              <a:gd name="T10" fmla="*/ 148 w 450"/>
              <a:gd name="T11" fmla="*/ 0 h 375"/>
              <a:gd name="T12" fmla="*/ 88 w 450"/>
              <a:gd name="T13" fmla="*/ 32 h 375"/>
              <a:gd name="T14" fmla="*/ 75 w 450"/>
              <a:gd name="T15" fmla="*/ 100 h 375"/>
              <a:gd name="T16" fmla="*/ 25 w 450"/>
              <a:gd name="T17" fmla="*/ 100 h 375"/>
              <a:gd name="T18" fmla="*/ 0 w 450"/>
              <a:gd name="T19" fmla="*/ 125 h 375"/>
              <a:gd name="T20" fmla="*/ 25 w 450"/>
              <a:gd name="T21" fmla="*/ 150 h 375"/>
              <a:gd name="T22" fmla="*/ 48 w 450"/>
              <a:gd name="T23" fmla="*/ 150 h 375"/>
              <a:gd name="T24" fmla="*/ 38 w 450"/>
              <a:gd name="T25" fmla="*/ 175 h 375"/>
              <a:gd name="T26" fmla="*/ 38 w 450"/>
              <a:gd name="T27" fmla="*/ 275 h 375"/>
              <a:gd name="T28" fmla="*/ 75 w 450"/>
              <a:gd name="T29" fmla="*/ 312 h 375"/>
              <a:gd name="T30" fmla="*/ 88 w 450"/>
              <a:gd name="T31" fmla="*/ 312 h 375"/>
              <a:gd name="T32" fmla="*/ 88 w 450"/>
              <a:gd name="T33" fmla="*/ 343 h 375"/>
              <a:gd name="T34" fmla="*/ 119 w 450"/>
              <a:gd name="T35" fmla="*/ 375 h 375"/>
              <a:gd name="T36" fmla="*/ 150 w 450"/>
              <a:gd name="T37" fmla="*/ 343 h 375"/>
              <a:gd name="T38" fmla="*/ 150 w 450"/>
              <a:gd name="T39" fmla="*/ 312 h 375"/>
              <a:gd name="T40" fmla="*/ 300 w 450"/>
              <a:gd name="T41" fmla="*/ 312 h 375"/>
              <a:gd name="T42" fmla="*/ 300 w 450"/>
              <a:gd name="T43" fmla="*/ 343 h 375"/>
              <a:gd name="T44" fmla="*/ 331 w 450"/>
              <a:gd name="T45" fmla="*/ 375 h 375"/>
              <a:gd name="T46" fmla="*/ 363 w 450"/>
              <a:gd name="T47" fmla="*/ 343 h 375"/>
              <a:gd name="T48" fmla="*/ 363 w 450"/>
              <a:gd name="T49" fmla="*/ 312 h 375"/>
              <a:gd name="T50" fmla="*/ 375 w 450"/>
              <a:gd name="T51" fmla="*/ 312 h 375"/>
              <a:gd name="T52" fmla="*/ 413 w 450"/>
              <a:gd name="T53" fmla="*/ 275 h 375"/>
              <a:gd name="T54" fmla="*/ 413 w 450"/>
              <a:gd name="T55" fmla="*/ 175 h 375"/>
              <a:gd name="T56" fmla="*/ 403 w 450"/>
              <a:gd name="T57" fmla="*/ 150 h 375"/>
              <a:gd name="T58" fmla="*/ 425 w 450"/>
              <a:gd name="T59" fmla="*/ 150 h 375"/>
              <a:gd name="T60" fmla="*/ 450 w 450"/>
              <a:gd name="T61" fmla="*/ 125 h 375"/>
              <a:gd name="T62" fmla="*/ 425 w 450"/>
              <a:gd name="T63" fmla="*/ 100 h 375"/>
              <a:gd name="T64" fmla="*/ 315 w 450"/>
              <a:gd name="T65" fmla="*/ 50 h 375"/>
              <a:gd name="T66" fmla="*/ 333 w 450"/>
              <a:gd name="T67" fmla="*/ 137 h 375"/>
              <a:gd name="T68" fmla="*/ 118 w 450"/>
              <a:gd name="T69" fmla="*/ 137 h 375"/>
              <a:gd name="T70" fmla="*/ 135 w 450"/>
              <a:gd name="T71" fmla="*/ 50 h 375"/>
              <a:gd name="T72" fmla="*/ 315 w 450"/>
              <a:gd name="T73" fmla="*/ 50 h 375"/>
              <a:gd name="T74" fmla="*/ 113 w 450"/>
              <a:gd name="T75" fmla="*/ 225 h 375"/>
              <a:gd name="T76" fmla="*/ 88 w 450"/>
              <a:gd name="T77" fmla="*/ 200 h 375"/>
              <a:gd name="T78" fmla="*/ 113 w 450"/>
              <a:gd name="T79" fmla="*/ 175 h 375"/>
              <a:gd name="T80" fmla="*/ 138 w 450"/>
              <a:gd name="T81" fmla="*/ 200 h 375"/>
              <a:gd name="T82" fmla="*/ 113 w 450"/>
              <a:gd name="T83" fmla="*/ 225 h 375"/>
              <a:gd name="T84" fmla="*/ 338 w 450"/>
              <a:gd name="T85" fmla="*/ 225 h 375"/>
              <a:gd name="T86" fmla="*/ 313 w 450"/>
              <a:gd name="T87" fmla="*/ 200 h 375"/>
              <a:gd name="T88" fmla="*/ 338 w 450"/>
              <a:gd name="T89" fmla="*/ 175 h 375"/>
              <a:gd name="T90" fmla="*/ 363 w 450"/>
              <a:gd name="T91" fmla="*/ 200 h 375"/>
              <a:gd name="T92" fmla="*/ 338 w 450"/>
              <a:gd name="T93" fmla="*/ 225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50" h="375">
                <a:moveTo>
                  <a:pt x="425" y="100"/>
                </a:moveTo>
                <a:lnTo>
                  <a:pt x="375" y="100"/>
                </a:lnTo>
                <a:lnTo>
                  <a:pt x="363" y="32"/>
                </a:lnTo>
                <a:cubicBezTo>
                  <a:pt x="355" y="0"/>
                  <a:pt x="321" y="0"/>
                  <a:pt x="303" y="0"/>
                </a:cubicBezTo>
                <a:lnTo>
                  <a:pt x="225" y="0"/>
                </a:lnTo>
                <a:lnTo>
                  <a:pt x="148" y="0"/>
                </a:lnTo>
                <a:cubicBezTo>
                  <a:pt x="129" y="0"/>
                  <a:pt x="94" y="0"/>
                  <a:pt x="88" y="32"/>
                </a:cubicBezTo>
                <a:lnTo>
                  <a:pt x="75" y="100"/>
                </a:lnTo>
                <a:lnTo>
                  <a:pt x="25" y="100"/>
                </a:lnTo>
                <a:cubicBezTo>
                  <a:pt x="11" y="100"/>
                  <a:pt x="0" y="111"/>
                  <a:pt x="0" y="125"/>
                </a:cubicBezTo>
                <a:cubicBezTo>
                  <a:pt x="0" y="138"/>
                  <a:pt x="11" y="150"/>
                  <a:pt x="25" y="150"/>
                </a:cubicBezTo>
                <a:lnTo>
                  <a:pt x="48" y="150"/>
                </a:lnTo>
                <a:cubicBezTo>
                  <a:pt x="41" y="156"/>
                  <a:pt x="38" y="165"/>
                  <a:pt x="38" y="175"/>
                </a:cubicBezTo>
                <a:lnTo>
                  <a:pt x="38" y="275"/>
                </a:lnTo>
                <a:cubicBezTo>
                  <a:pt x="38" y="295"/>
                  <a:pt x="54" y="312"/>
                  <a:pt x="75" y="312"/>
                </a:cubicBezTo>
                <a:lnTo>
                  <a:pt x="88" y="312"/>
                </a:lnTo>
                <a:lnTo>
                  <a:pt x="88" y="343"/>
                </a:lnTo>
                <a:cubicBezTo>
                  <a:pt x="88" y="361"/>
                  <a:pt x="101" y="375"/>
                  <a:pt x="119" y="375"/>
                </a:cubicBezTo>
                <a:cubicBezTo>
                  <a:pt x="136" y="375"/>
                  <a:pt x="150" y="361"/>
                  <a:pt x="150" y="343"/>
                </a:cubicBezTo>
                <a:lnTo>
                  <a:pt x="150" y="312"/>
                </a:lnTo>
                <a:lnTo>
                  <a:pt x="300" y="312"/>
                </a:lnTo>
                <a:lnTo>
                  <a:pt x="300" y="343"/>
                </a:lnTo>
                <a:cubicBezTo>
                  <a:pt x="300" y="361"/>
                  <a:pt x="314" y="375"/>
                  <a:pt x="331" y="375"/>
                </a:cubicBezTo>
                <a:cubicBezTo>
                  <a:pt x="349" y="375"/>
                  <a:pt x="363" y="361"/>
                  <a:pt x="363" y="343"/>
                </a:cubicBezTo>
                <a:lnTo>
                  <a:pt x="363" y="312"/>
                </a:lnTo>
                <a:lnTo>
                  <a:pt x="375" y="312"/>
                </a:lnTo>
                <a:cubicBezTo>
                  <a:pt x="396" y="312"/>
                  <a:pt x="413" y="295"/>
                  <a:pt x="413" y="275"/>
                </a:cubicBezTo>
                <a:lnTo>
                  <a:pt x="413" y="175"/>
                </a:lnTo>
                <a:cubicBezTo>
                  <a:pt x="413" y="165"/>
                  <a:pt x="409" y="156"/>
                  <a:pt x="403" y="150"/>
                </a:cubicBezTo>
                <a:lnTo>
                  <a:pt x="425" y="150"/>
                </a:lnTo>
                <a:cubicBezTo>
                  <a:pt x="439" y="150"/>
                  <a:pt x="450" y="138"/>
                  <a:pt x="450" y="125"/>
                </a:cubicBezTo>
                <a:cubicBezTo>
                  <a:pt x="450" y="111"/>
                  <a:pt x="439" y="100"/>
                  <a:pt x="425" y="100"/>
                </a:cubicBezTo>
                <a:close/>
                <a:moveTo>
                  <a:pt x="315" y="50"/>
                </a:moveTo>
                <a:lnTo>
                  <a:pt x="333" y="137"/>
                </a:lnTo>
                <a:lnTo>
                  <a:pt x="118" y="137"/>
                </a:lnTo>
                <a:lnTo>
                  <a:pt x="135" y="50"/>
                </a:lnTo>
                <a:lnTo>
                  <a:pt x="315" y="50"/>
                </a:lnTo>
                <a:close/>
                <a:moveTo>
                  <a:pt x="113" y="225"/>
                </a:moveTo>
                <a:cubicBezTo>
                  <a:pt x="99" y="225"/>
                  <a:pt x="88" y="213"/>
                  <a:pt x="88" y="200"/>
                </a:cubicBezTo>
                <a:cubicBezTo>
                  <a:pt x="88" y="186"/>
                  <a:pt x="99" y="175"/>
                  <a:pt x="113" y="175"/>
                </a:cubicBezTo>
                <a:cubicBezTo>
                  <a:pt x="126" y="175"/>
                  <a:pt x="138" y="186"/>
                  <a:pt x="138" y="200"/>
                </a:cubicBezTo>
                <a:cubicBezTo>
                  <a:pt x="138" y="213"/>
                  <a:pt x="126" y="225"/>
                  <a:pt x="113" y="225"/>
                </a:cubicBezTo>
                <a:close/>
                <a:moveTo>
                  <a:pt x="338" y="225"/>
                </a:moveTo>
                <a:cubicBezTo>
                  <a:pt x="324" y="225"/>
                  <a:pt x="313" y="213"/>
                  <a:pt x="313" y="200"/>
                </a:cubicBezTo>
                <a:cubicBezTo>
                  <a:pt x="313" y="186"/>
                  <a:pt x="324" y="175"/>
                  <a:pt x="338" y="175"/>
                </a:cubicBezTo>
                <a:cubicBezTo>
                  <a:pt x="351" y="175"/>
                  <a:pt x="363" y="186"/>
                  <a:pt x="363" y="200"/>
                </a:cubicBezTo>
                <a:cubicBezTo>
                  <a:pt x="363" y="213"/>
                  <a:pt x="351" y="225"/>
                  <a:pt x="338" y="225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ar5" descr="{&quot;Key&quot;:&quot;POWER_USER_SHAPE_ICON&quot;,&quot;Value&quot;:&quot;POWER_USER_SHAPE_ICON_STYLE_1&quot;}"/>
          <p:cNvSpPr>
            <a:spLocks noChangeAspect="1" noEditPoints="1"/>
          </p:cNvSpPr>
          <p:nvPr>
            <p:custDataLst>
              <p:tags r:id="rId2"/>
            </p:custDataLst>
          </p:nvPr>
        </p:nvSpPr>
        <p:spPr bwMode="auto">
          <a:xfrm>
            <a:off x="5810865" y="5314230"/>
            <a:ext cx="1013912" cy="876153"/>
          </a:xfrm>
          <a:custGeom>
            <a:avLst/>
            <a:gdLst>
              <a:gd name="T0" fmla="*/ 1137 w 1250"/>
              <a:gd name="T1" fmla="*/ 359 h 1079"/>
              <a:gd name="T2" fmla="*/ 1034 w 1250"/>
              <a:gd name="T3" fmla="*/ 94 h 1079"/>
              <a:gd name="T4" fmla="*/ 894 w 1250"/>
              <a:gd name="T5" fmla="*/ 0 h 1079"/>
              <a:gd name="T6" fmla="*/ 749 w 1250"/>
              <a:gd name="T7" fmla="*/ 0 h 1079"/>
              <a:gd name="T8" fmla="*/ 502 w 1250"/>
              <a:gd name="T9" fmla="*/ 0 h 1079"/>
              <a:gd name="T10" fmla="*/ 355 w 1250"/>
              <a:gd name="T11" fmla="*/ 0 h 1079"/>
              <a:gd name="T12" fmla="*/ 215 w 1250"/>
              <a:gd name="T13" fmla="*/ 94 h 1079"/>
              <a:gd name="T14" fmla="*/ 113 w 1250"/>
              <a:gd name="T15" fmla="*/ 359 h 1079"/>
              <a:gd name="T16" fmla="*/ 0 w 1250"/>
              <a:gd name="T17" fmla="*/ 502 h 1079"/>
              <a:gd name="T18" fmla="*/ 0 w 1250"/>
              <a:gd name="T19" fmla="*/ 839 h 1079"/>
              <a:gd name="T20" fmla="*/ 100 w 1250"/>
              <a:gd name="T21" fmla="*/ 839 h 1079"/>
              <a:gd name="T22" fmla="*/ 100 w 1250"/>
              <a:gd name="T23" fmla="*/ 947 h 1079"/>
              <a:gd name="T24" fmla="*/ 287 w 1250"/>
              <a:gd name="T25" fmla="*/ 947 h 1079"/>
              <a:gd name="T26" fmla="*/ 287 w 1250"/>
              <a:gd name="T27" fmla="*/ 839 h 1079"/>
              <a:gd name="T28" fmla="*/ 625 w 1250"/>
              <a:gd name="T29" fmla="*/ 839 h 1079"/>
              <a:gd name="T30" fmla="*/ 962 w 1250"/>
              <a:gd name="T31" fmla="*/ 839 h 1079"/>
              <a:gd name="T32" fmla="*/ 962 w 1250"/>
              <a:gd name="T33" fmla="*/ 947 h 1079"/>
              <a:gd name="T34" fmla="*/ 1150 w 1250"/>
              <a:gd name="T35" fmla="*/ 947 h 1079"/>
              <a:gd name="T36" fmla="*/ 1150 w 1250"/>
              <a:gd name="T37" fmla="*/ 839 h 1079"/>
              <a:gd name="T38" fmla="*/ 1250 w 1250"/>
              <a:gd name="T39" fmla="*/ 839 h 1079"/>
              <a:gd name="T40" fmla="*/ 1250 w 1250"/>
              <a:gd name="T41" fmla="*/ 502 h 1079"/>
              <a:gd name="T42" fmla="*/ 1137 w 1250"/>
              <a:gd name="T43" fmla="*/ 359 h 1079"/>
              <a:gd name="T44" fmla="*/ 197 w 1250"/>
              <a:gd name="T45" fmla="*/ 636 h 1079"/>
              <a:gd name="T46" fmla="*/ 110 w 1250"/>
              <a:gd name="T47" fmla="*/ 547 h 1079"/>
              <a:gd name="T48" fmla="*/ 197 w 1250"/>
              <a:gd name="T49" fmla="*/ 458 h 1079"/>
              <a:gd name="T50" fmla="*/ 283 w 1250"/>
              <a:gd name="T51" fmla="*/ 547 h 1079"/>
              <a:gd name="T52" fmla="*/ 197 w 1250"/>
              <a:gd name="T53" fmla="*/ 636 h 1079"/>
              <a:gd name="T54" fmla="*/ 625 w 1250"/>
              <a:gd name="T55" fmla="*/ 356 h 1079"/>
              <a:gd name="T56" fmla="*/ 624 w 1250"/>
              <a:gd name="T57" fmla="*/ 356 h 1079"/>
              <a:gd name="T58" fmla="*/ 219 w 1250"/>
              <a:gd name="T59" fmla="*/ 356 h 1079"/>
              <a:gd name="T60" fmla="*/ 297 w 1250"/>
              <a:gd name="T61" fmla="*/ 148 h 1079"/>
              <a:gd name="T62" fmla="*/ 355 w 1250"/>
              <a:gd name="T63" fmla="*/ 97 h 1079"/>
              <a:gd name="T64" fmla="*/ 624 w 1250"/>
              <a:gd name="T65" fmla="*/ 97 h 1079"/>
              <a:gd name="T66" fmla="*/ 625 w 1250"/>
              <a:gd name="T67" fmla="*/ 97 h 1079"/>
              <a:gd name="T68" fmla="*/ 896 w 1250"/>
              <a:gd name="T69" fmla="*/ 97 h 1079"/>
              <a:gd name="T70" fmla="*/ 953 w 1250"/>
              <a:gd name="T71" fmla="*/ 148 h 1079"/>
              <a:gd name="T72" fmla="*/ 1031 w 1250"/>
              <a:gd name="T73" fmla="*/ 356 h 1079"/>
              <a:gd name="T74" fmla="*/ 625 w 1250"/>
              <a:gd name="T75" fmla="*/ 356 h 1079"/>
              <a:gd name="T76" fmla="*/ 1053 w 1250"/>
              <a:gd name="T77" fmla="*/ 636 h 1079"/>
              <a:gd name="T78" fmla="*/ 966 w 1250"/>
              <a:gd name="T79" fmla="*/ 547 h 1079"/>
              <a:gd name="T80" fmla="*/ 1053 w 1250"/>
              <a:gd name="T81" fmla="*/ 458 h 1079"/>
              <a:gd name="T82" fmla="*/ 1140 w 1250"/>
              <a:gd name="T83" fmla="*/ 547 h 1079"/>
              <a:gd name="T84" fmla="*/ 1053 w 1250"/>
              <a:gd name="T85" fmla="*/ 636 h 1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50" h="1079">
                <a:moveTo>
                  <a:pt x="1137" y="359"/>
                </a:moveTo>
                <a:lnTo>
                  <a:pt x="1034" y="94"/>
                </a:lnTo>
                <a:cubicBezTo>
                  <a:pt x="1015" y="43"/>
                  <a:pt x="973" y="0"/>
                  <a:pt x="894" y="0"/>
                </a:cubicBezTo>
                <a:lnTo>
                  <a:pt x="749" y="0"/>
                </a:lnTo>
                <a:lnTo>
                  <a:pt x="502" y="0"/>
                </a:lnTo>
                <a:lnTo>
                  <a:pt x="355" y="0"/>
                </a:lnTo>
                <a:cubicBezTo>
                  <a:pt x="276" y="0"/>
                  <a:pt x="235" y="43"/>
                  <a:pt x="215" y="94"/>
                </a:cubicBezTo>
                <a:lnTo>
                  <a:pt x="113" y="359"/>
                </a:lnTo>
                <a:cubicBezTo>
                  <a:pt x="72" y="364"/>
                  <a:pt x="0" y="412"/>
                  <a:pt x="0" y="502"/>
                </a:cubicBezTo>
                <a:lnTo>
                  <a:pt x="0" y="839"/>
                </a:lnTo>
                <a:lnTo>
                  <a:pt x="100" y="839"/>
                </a:lnTo>
                <a:lnTo>
                  <a:pt x="100" y="947"/>
                </a:lnTo>
                <a:cubicBezTo>
                  <a:pt x="100" y="1079"/>
                  <a:pt x="287" y="1078"/>
                  <a:pt x="287" y="947"/>
                </a:cubicBezTo>
                <a:lnTo>
                  <a:pt x="287" y="839"/>
                </a:lnTo>
                <a:lnTo>
                  <a:pt x="625" y="839"/>
                </a:lnTo>
                <a:lnTo>
                  <a:pt x="962" y="839"/>
                </a:lnTo>
                <a:lnTo>
                  <a:pt x="962" y="947"/>
                </a:lnTo>
                <a:cubicBezTo>
                  <a:pt x="962" y="1078"/>
                  <a:pt x="1150" y="1079"/>
                  <a:pt x="1150" y="947"/>
                </a:cubicBezTo>
                <a:lnTo>
                  <a:pt x="1150" y="839"/>
                </a:lnTo>
                <a:lnTo>
                  <a:pt x="1250" y="839"/>
                </a:lnTo>
                <a:lnTo>
                  <a:pt x="1250" y="502"/>
                </a:lnTo>
                <a:cubicBezTo>
                  <a:pt x="1250" y="412"/>
                  <a:pt x="1178" y="364"/>
                  <a:pt x="1137" y="359"/>
                </a:cubicBezTo>
                <a:close/>
                <a:moveTo>
                  <a:pt x="197" y="636"/>
                </a:moveTo>
                <a:cubicBezTo>
                  <a:pt x="149" y="636"/>
                  <a:pt x="110" y="596"/>
                  <a:pt x="110" y="547"/>
                </a:cubicBezTo>
                <a:cubicBezTo>
                  <a:pt x="110" y="497"/>
                  <a:pt x="149" y="457"/>
                  <a:pt x="197" y="458"/>
                </a:cubicBezTo>
                <a:cubicBezTo>
                  <a:pt x="244" y="457"/>
                  <a:pt x="283" y="497"/>
                  <a:pt x="283" y="547"/>
                </a:cubicBezTo>
                <a:cubicBezTo>
                  <a:pt x="283" y="596"/>
                  <a:pt x="244" y="636"/>
                  <a:pt x="197" y="636"/>
                </a:cubicBezTo>
                <a:close/>
                <a:moveTo>
                  <a:pt x="625" y="356"/>
                </a:moveTo>
                <a:lnTo>
                  <a:pt x="624" y="356"/>
                </a:lnTo>
                <a:lnTo>
                  <a:pt x="219" y="356"/>
                </a:lnTo>
                <a:lnTo>
                  <a:pt x="297" y="148"/>
                </a:lnTo>
                <a:cubicBezTo>
                  <a:pt x="306" y="118"/>
                  <a:pt x="320" y="97"/>
                  <a:pt x="355" y="97"/>
                </a:cubicBezTo>
                <a:lnTo>
                  <a:pt x="624" y="97"/>
                </a:lnTo>
                <a:lnTo>
                  <a:pt x="625" y="97"/>
                </a:lnTo>
                <a:lnTo>
                  <a:pt x="896" y="97"/>
                </a:lnTo>
                <a:cubicBezTo>
                  <a:pt x="929" y="97"/>
                  <a:pt x="944" y="118"/>
                  <a:pt x="953" y="148"/>
                </a:cubicBezTo>
                <a:lnTo>
                  <a:pt x="1031" y="356"/>
                </a:lnTo>
                <a:lnTo>
                  <a:pt x="625" y="356"/>
                </a:lnTo>
                <a:close/>
                <a:moveTo>
                  <a:pt x="1053" y="636"/>
                </a:moveTo>
                <a:cubicBezTo>
                  <a:pt x="1005" y="636"/>
                  <a:pt x="966" y="596"/>
                  <a:pt x="966" y="547"/>
                </a:cubicBezTo>
                <a:cubicBezTo>
                  <a:pt x="966" y="497"/>
                  <a:pt x="1005" y="457"/>
                  <a:pt x="1053" y="458"/>
                </a:cubicBezTo>
                <a:cubicBezTo>
                  <a:pt x="1101" y="457"/>
                  <a:pt x="1140" y="497"/>
                  <a:pt x="1140" y="547"/>
                </a:cubicBezTo>
                <a:cubicBezTo>
                  <a:pt x="1140" y="596"/>
                  <a:pt x="1101" y="636"/>
                  <a:pt x="1053" y="6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axi" descr="{&quot;Key&quot;:&quot;POWER_USER_SHAPE_ICON&quot;,&quot;Value&quot;:&quot;POWER_USER_SHAPE_ICON_STYLE_1&quot;}"/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9993298" y="5289232"/>
            <a:ext cx="1114596" cy="926149"/>
          </a:xfrm>
          <a:custGeom>
            <a:avLst/>
            <a:gdLst>
              <a:gd name="T0" fmla="*/ 616 w 733"/>
              <a:gd name="T1" fmla="*/ 475 h 608"/>
              <a:gd name="T2" fmla="*/ 566 w 733"/>
              <a:gd name="T3" fmla="*/ 425 h 608"/>
              <a:gd name="T4" fmla="*/ 616 w 733"/>
              <a:gd name="T5" fmla="*/ 375 h 608"/>
              <a:gd name="T6" fmla="*/ 666 w 733"/>
              <a:gd name="T7" fmla="*/ 425 h 608"/>
              <a:gd name="T8" fmla="*/ 616 w 733"/>
              <a:gd name="T9" fmla="*/ 475 h 608"/>
              <a:gd name="T10" fmla="*/ 134 w 733"/>
              <a:gd name="T11" fmla="*/ 275 h 608"/>
              <a:gd name="T12" fmla="*/ 165 w 733"/>
              <a:gd name="T13" fmla="*/ 167 h 608"/>
              <a:gd name="T14" fmla="*/ 200 w 733"/>
              <a:gd name="T15" fmla="*/ 125 h 608"/>
              <a:gd name="T16" fmla="*/ 533 w 733"/>
              <a:gd name="T17" fmla="*/ 125 h 608"/>
              <a:gd name="T18" fmla="*/ 567 w 733"/>
              <a:gd name="T19" fmla="*/ 167 h 608"/>
              <a:gd name="T20" fmla="*/ 596 w 733"/>
              <a:gd name="T21" fmla="*/ 275 h 608"/>
              <a:gd name="T22" fmla="*/ 134 w 733"/>
              <a:gd name="T23" fmla="*/ 275 h 608"/>
              <a:gd name="T24" fmla="*/ 116 w 733"/>
              <a:gd name="T25" fmla="*/ 475 h 608"/>
              <a:gd name="T26" fmla="*/ 66 w 733"/>
              <a:gd name="T27" fmla="*/ 425 h 608"/>
              <a:gd name="T28" fmla="*/ 116 w 733"/>
              <a:gd name="T29" fmla="*/ 375 h 608"/>
              <a:gd name="T30" fmla="*/ 166 w 733"/>
              <a:gd name="T31" fmla="*/ 425 h 608"/>
              <a:gd name="T32" fmla="*/ 116 w 733"/>
              <a:gd name="T33" fmla="*/ 475 h 608"/>
              <a:gd name="T34" fmla="*/ 666 w 733"/>
              <a:gd name="T35" fmla="*/ 281 h 608"/>
              <a:gd name="T36" fmla="*/ 632 w 733"/>
              <a:gd name="T37" fmla="*/ 150 h 608"/>
              <a:gd name="T38" fmla="*/ 533 w 733"/>
              <a:gd name="T39" fmla="*/ 58 h 608"/>
              <a:gd name="T40" fmla="*/ 493 w 733"/>
              <a:gd name="T41" fmla="*/ 58 h 608"/>
              <a:gd name="T42" fmla="*/ 493 w 733"/>
              <a:gd name="T43" fmla="*/ 56 h 608"/>
              <a:gd name="T44" fmla="*/ 492 w 733"/>
              <a:gd name="T45" fmla="*/ 51 h 608"/>
              <a:gd name="T46" fmla="*/ 433 w 733"/>
              <a:gd name="T47" fmla="*/ 0 h 608"/>
              <a:gd name="T48" fmla="*/ 298 w 733"/>
              <a:gd name="T49" fmla="*/ 0 h 608"/>
              <a:gd name="T50" fmla="*/ 239 w 733"/>
              <a:gd name="T51" fmla="*/ 51 h 608"/>
              <a:gd name="T52" fmla="*/ 238 w 733"/>
              <a:gd name="T53" fmla="*/ 54 h 608"/>
              <a:gd name="T54" fmla="*/ 238 w 733"/>
              <a:gd name="T55" fmla="*/ 58 h 608"/>
              <a:gd name="T56" fmla="*/ 200 w 733"/>
              <a:gd name="T57" fmla="*/ 58 h 608"/>
              <a:gd name="T58" fmla="*/ 101 w 733"/>
              <a:gd name="T59" fmla="*/ 149 h 608"/>
              <a:gd name="T60" fmla="*/ 63 w 733"/>
              <a:gd name="T61" fmla="*/ 282 h 608"/>
              <a:gd name="T62" fmla="*/ 0 w 733"/>
              <a:gd name="T63" fmla="*/ 375 h 608"/>
              <a:gd name="T64" fmla="*/ 0 w 733"/>
              <a:gd name="T65" fmla="*/ 442 h 608"/>
              <a:gd name="T66" fmla="*/ 66 w 733"/>
              <a:gd name="T67" fmla="*/ 536 h 608"/>
              <a:gd name="T68" fmla="*/ 66 w 733"/>
              <a:gd name="T69" fmla="*/ 575 h 608"/>
              <a:gd name="T70" fmla="*/ 100 w 733"/>
              <a:gd name="T71" fmla="*/ 608 h 608"/>
              <a:gd name="T72" fmla="*/ 133 w 733"/>
              <a:gd name="T73" fmla="*/ 608 h 608"/>
              <a:gd name="T74" fmla="*/ 166 w 733"/>
              <a:gd name="T75" fmla="*/ 575 h 608"/>
              <a:gd name="T76" fmla="*/ 166 w 733"/>
              <a:gd name="T77" fmla="*/ 542 h 608"/>
              <a:gd name="T78" fmla="*/ 566 w 733"/>
              <a:gd name="T79" fmla="*/ 542 h 608"/>
              <a:gd name="T80" fmla="*/ 566 w 733"/>
              <a:gd name="T81" fmla="*/ 575 h 608"/>
              <a:gd name="T82" fmla="*/ 600 w 733"/>
              <a:gd name="T83" fmla="*/ 608 h 608"/>
              <a:gd name="T84" fmla="*/ 633 w 733"/>
              <a:gd name="T85" fmla="*/ 608 h 608"/>
              <a:gd name="T86" fmla="*/ 666 w 733"/>
              <a:gd name="T87" fmla="*/ 575 h 608"/>
              <a:gd name="T88" fmla="*/ 666 w 733"/>
              <a:gd name="T89" fmla="*/ 536 h 608"/>
              <a:gd name="T90" fmla="*/ 733 w 733"/>
              <a:gd name="T91" fmla="*/ 442 h 608"/>
              <a:gd name="T92" fmla="*/ 733 w 733"/>
              <a:gd name="T93" fmla="*/ 375 h 608"/>
              <a:gd name="T94" fmla="*/ 666 w 733"/>
              <a:gd name="T95" fmla="*/ 281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33" h="608">
                <a:moveTo>
                  <a:pt x="616" y="475"/>
                </a:moveTo>
                <a:cubicBezTo>
                  <a:pt x="589" y="475"/>
                  <a:pt x="566" y="453"/>
                  <a:pt x="566" y="425"/>
                </a:cubicBezTo>
                <a:cubicBezTo>
                  <a:pt x="566" y="397"/>
                  <a:pt x="589" y="375"/>
                  <a:pt x="616" y="375"/>
                </a:cubicBezTo>
                <a:cubicBezTo>
                  <a:pt x="644" y="375"/>
                  <a:pt x="666" y="397"/>
                  <a:pt x="666" y="425"/>
                </a:cubicBezTo>
                <a:cubicBezTo>
                  <a:pt x="666" y="453"/>
                  <a:pt x="644" y="475"/>
                  <a:pt x="616" y="475"/>
                </a:cubicBezTo>
                <a:close/>
                <a:moveTo>
                  <a:pt x="134" y="275"/>
                </a:moveTo>
                <a:lnTo>
                  <a:pt x="165" y="167"/>
                </a:lnTo>
                <a:cubicBezTo>
                  <a:pt x="169" y="154"/>
                  <a:pt x="179" y="125"/>
                  <a:pt x="200" y="125"/>
                </a:cubicBezTo>
                <a:lnTo>
                  <a:pt x="533" y="125"/>
                </a:lnTo>
                <a:cubicBezTo>
                  <a:pt x="554" y="125"/>
                  <a:pt x="564" y="154"/>
                  <a:pt x="567" y="167"/>
                </a:cubicBezTo>
                <a:lnTo>
                  <a:pt x="596" y="275"/>
                </a:lnTo>
                <a:lnTo>
                  <a:pt x="134" y="275"/>
                </a:lnTo>
                <a:close/>
                <a:moveTo>
                  <a:pt x="116" y="475"/>
                </a:moveTo>
                <a:cubicBezTo>
                  <a:pt x="89" y="475"/>
                  <a:pt x="66" y="453"/>
                  <a:pt x="66" y="425"/>
                </a:cubicBezTo>
                <a:cubicBezTo>
                  <a:pt x="66" y="397"/>
                  <a:pt x="89" y="375"/>
                  <a:pt x="116" y="375"/>
                </a:cubicBezTo>
                <a:cubicBezTo>
                  <a:pt x="144" y="375"/>
                  <a:pt x="166" y="397"/>
                  <a:pt x="166" y="425"/>
                </a:cubicBezTo>
                <a:cubicBezTo>
                  <a:pt x="166" y="453"/>
                  <a:pt x="144" y="475"/>
                  <a:pt x="116" y="475"/>
                </a:cubicBezTo>
                <a:close/>
                <a:moveTo>
                  <a:pt x="666" y="281"/>
                </a:moveTo>
                <a:lnTo>
                  <a:pt x="632" y="150"/>
                </a:lnTo>
                <a:cubicBezTo>
                  <a:pt x="616" y="92"/>
                  <a:pt x="579" y="58"/>
                  <a:pt x="533" y="58"/>
                </a:cubicBezTo>
                <a:lnTo>
                  <a:pt x="493" y="58"/>
                </a:lnTo>
                <a:lnTo>
                  <a:pt x="493" y="56"/>
                </a:lnTo>
                <a:lnTo>
                  <a:pt x="492" y="51"/>
                </a:lnTo>
                <a:cubicBezTo>
                  <a:pt x="483" y="19"/>
                  <a:pt x="461" y="0"/>
                  <a:pt x="433" y="0"/>
                </a:cubicBezTo>
                <a:lnTo>
                  <a:pt x="298" y="0"/>
                </a:lnTo>
                <a:cubicBezTo>
                  <a:pt x="270" y="0"/>
                  <a:pt x="247" y="19"/>
                  <a:pt x="239" y="51"/>
                </a:cubicBezTo>
                <a:lnTo>
                  <a:pt x="238" y="54"/>
                </a:lnTo>
                <a:lnTo>
                  <a:pt x="238" y="58"/>
                </a:lnTo>
                <a:lnTo>
                  <a:pt x="200" y="58"/>
                </a:lnTo>
                <a:cubicBezTo>
                  <a:pt x="153" y="58"/>
                  <a:pt x="116" y="92"/>
                  <a:pt x="101" y="149"/>
                </a:cubicBezTo>
                <a:lnTo>
                  <a:pt x="63" y="282"/>
                </a:lnTo>
                <a:cubicBezTo>
                  <a:pt x="26" y="297"/>
                  <a:pt x="0" y="333"/>
                  <a:pt x="0" y="375"/>
                </a:cubicBezTo>
                <a:lnTo>
                  <a:pt x="0" y="442"/>
                </a:lnTo>
                <a:cubicBezTo>
                  <a:pt x="0" y="485"/>
                  <a:pt x="28" y="522"/>
                  <a:pt x="66" y="536"/>
                </a:cubicBezTo>
                <a:lnTo>
                  <a:pt x="66" y="575"/>
                </a:lnTo>
                <a:cubicBezTo>
                  <a:pt x="66" y="593"/>
                  <a:pt x="81" y="608"/>
                  <a:pt x="100" y="608"/>
                </a:cubicBezTo>
                <a:lnTo>
                  <a:pt x="133" y="608"/>
                </a:lnTo>
                <a:cubicBezTo>
                  <a:pt x="151" y="608"/>
                  <a:pt x="166" y="593"/>
                  <a:pt x="166" y="575"/>
                </a:cubicBezTo>
                <a:lnTo>
                  <a:pt x="166" y="542"/>
                </a:lnTo>
                <a:lnTo>
                  <a:pt x="566" y="542"/>
                </a:lnTo>
                <a:lnTo>
                  <a:pt x="566" y="575"/>
                </a:lnTo>
                <a:cubicBezTo>
                  <a:pt x="566" y="593"/>
                  <a:pt x="581" y="608"/>
                  <a:pt x="600" y="608"/>
                </a:cubicBezTo>
                <a:lnTo>
                  <a:pt x="633" y="608"/>
                </a:lnTo>
                <a:cubicBezTo>
                  <a:pt x="651" y="608"/>
                  <a:pt x="666" y="593"/>
                  <a:pt x="666" y="575"/>
                </a:cubicBezTo>
                <a:lnTo>
                  <a:pt x="666" y="536"/>
                </a:lnTo>
                <a:cubicBezTo>
                  <a:pt x="705" y="522"/>
                  <a:pt x="733" y="485"/>
                  <a:pt x="733" y="442"/>
                </a:cubicBezTo>
                <a:lnTo>
                  <a:pt x="733" y="375"/>
                </a:lnTo>
                <a:cubicBezTo>
                  <a:pt x="733" y="332"/>
                  <a:pt x="705" y="295"/>
                  <a:pt x="666" y="28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63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/>
      <p:bldP spid="20" grpId="0"/>
      <p:bldP spid="26" grpId="0" animBg="1"/>
      <p:bldP spid="27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4426A6-3EE4-42AB-95C7-44B64295B111}"/>
              </a:ext>
            </a:extLst>
          </p:cNvPr>
          <p:cNvCxnSpPr/>
          <p:nvPr/>
        </p:nvCxnSpPr>
        <p:spPr>
          <a:xfrm>
            <a:off x="2977743" y="1952979"/>
            <a:ext cx="4572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A7C2910-7084-44D2-98EE-07380B763C50}"/>
              </a:ext>
            </a:extLst>
          </p:cNvPr>
          <p:cNvSpPr/>
          <p:nvPr/>
        </p:nvSpPr>
        <p:spPr>
          <a:xfrm>
            <a:off x="3703957" y="945909"/>
            <a:ext cx="5005943" cy="52253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>
              <a:lnSpc>
                <a:spcPct val="109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-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Each car has different properties and attributes, some are static,</a:t>
            </a:r>
          </a:p>
          <a:p>
            <a:pPr marL="742950" lvl="1" indent="-285750" algn="just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ype (SUV, Saloon, Sports)</a:t>
            </a:r>
          </a:p>
          <a:p>
            <a:pPr marL="742950" lvl="1" indent="-285750" algn="just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w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idth and length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  <a:p>
            <a:pPr marL="742950" lvl="1" indent="-285750" algn="just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rice</a:t>
            </a:r>
          </a:p>
          <a:p>
            <a:pPr marL="742950" lvl="1" indent="-285750" algn="just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b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rand</a:t>
            </a:r>
          </a:p>
          <a:p>
            <a:pPr marL="742950" lvl="1" indent="-285750" algn="just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roduction year</a:t>
            </a:r>
          </a:p>
          <a:p>
            <a:pPr marL="742950" lvl="1" indent="-285750" algn="just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highest speed</a:t>
            </a:r>
          </a:p>
          <a:p>
            <a:pPr marL="742950" lvl="1" indent="-285750" algn="just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…</a:t>
            </a:r>
          </a:p>
          <a:p>
            <a:pPr lvl="1" algn="just">
              <a:lnSpc>
                <a:spcPct val="109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  <a:p>
            <a:pPr algn="just">
              <a:lnSpc>
                <a:spcPct val="109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-   Some are dynamic and needs to updated during the program,</a:t>
            </a:r>
          </a:p>
          <a:p>
            <a:pPr marL="800100" lvl="1" indent="-342900" algn="just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peed and acceleration</a:t>
            </a:r>
          </a:p>
          <a:p>
            <a:pPr marL="800100" lvl="1" indent="-342900" algn="just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ocation</a:t>
            </a:r>
          </a:p>
          <a:p>
            <a:pPr marL="800100" lvl="1" indent="-342900" algn="just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irection</a:t>
            </a:r>
          </a:p>
          <a:p>
            <a:pPr marL="800100" lvl="1" indent="-342900" algn="just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…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  <a:p>
            <a:pPr algn="just">
              <a:lnSpc>
                <a:spcPct val="109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3CE4E5-0480-492A-9CE4-BB1F0819F2F8}"/>
              </a:ext>
            </a:extLst>
          </p:cNvPr>
          <p:cNvSpPr txBox="1"/>
          <p:nvPr/>
        </p:nvSpPr>
        <p:spPr>
          <a:xfrm>
            <a:off x="-90330" y="832390"/>
            <a:ext cx="3616996" cy="10341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rPr>
              <a:t>1. An Example to Begin With</a:t>
            </a:r>
          </a:p>
        </p:txBody>
      </p:sp>
      <p:grpSp>
        <p:nvGrpSpPr>
          <p:cNvPr id="18" name="Car2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 flipH="1">
            <a:off x="9447043" y="4862679"/>
            <a:ext cx="1957067" cy="835040"/>
            <a:chOff x="8" y="8"/>
            <a:chExt cx="1057" cy="451"/>
          </a:xfrm>
          <a:solidFill>
            <a:schemeClr val="accent1"/>
          </a:solidFill>
        </p:grpSpPr>
        <p:sp>
          <p:nvSpPr>
            <p:cNvPr id="19" name="Car2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19" y="267"/>
              <a:ext cx="192" cy="192"/>
            </a:xfrm>
            <a:custGeom>
              <a:avLst/>
              <a:gdLst>
                <a:gd name="T0" fmla="*/ 113 w 227"/>
                <a:gd name="T1" fmla="*/ 0 h 226"/>
                <a:gd name="T2" fmla="*/ 0 w 227"/>
                <a:gd name="T3" fmla="*/ 113 h 226"/>
                <a:gd name="T4" fmla="*/ 113 w 227"/>
                <a:gd name="T5" fmla="*/ 226 h 226"/>
                <a:gd name="T6" fmla="*/ 227 w 227"/>
                <a:gd name="T7" fmla="*/ 113 h 226"/>
                <a:gd name="T8" fmla="*/ 113 w 227"/>
                <a:gd name="T9" fmla="*/ 0 h 226"/>
                <a:gd name="T10" fmla="*/ 113 w 227"/>
                <a:gd name="T11" fmla="*/ 174 h 226"/>
                <a:gd name="T12" fmla="*/ 52 w 227"/>
                <a:gd name="T13" fmla="*/ 113 h 226"/>
                <a:gd name="T14" fmla="*/ 113 w 227"/>
                <a:gd name="T15" fmla="*/ 52 h 226"/>
                <a:gd name="T16" fmla="*/ 174 w 227"/>
                <a:gd name="T17" fmla="*/ 113 h 226"/>
                <a:gd name="T18" fmla="*/ 113 w 227"/>
                <a:gd name="T19" fmla="*/ 17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226">
                  <a:moveTo>
                    <a:pt x="113" y="0"/>
                  </a:moveTo>
                  <a:cubicBezTo>
                    <a:pt x="51" y="0"/>
                    <a:pt x="0" y="50"/>
                    <a:pt x="0" y="113"/>
                  </a:cubicBezTo>
                  <a:cubicBezTo>
                    <a:pt x="0" y="175"/>
                    <a:pt x="51" y="226"/>
                    <a:pt x="113" y="226"/>
                  </a:cubicBezTo>
                  <a:cubicBezTo>
                    <a:pt x="176" y="226"/>
                    <a:pt x="227" y="175"/>
                    <a:pt x="227" y="113"/>
                  </a:cubicBezTo>
                  <a:cubicBezTo>
                    <a:pt x="227" y="50"/>
                    <a:pt x="176" y="0"/>
                    <a:pt x="113" y="0"/>
                  </a:cubicBezTo>
                  <a:close/>
                  <a:moveTo>
                    <a:pt x="113" y="174"/>
                  </a:moveTo>
                  <a:cubicBezTo>
                    <a:pt x="80" y="174"/>
                    <a:pt x="52" y="147"/>
                    <a:pt x="52" y="113"/>
                  </a:cubicBezTo>
                  <a:cubicBezTo>
                    <a:pt x="52" y="79"/>
                    <a:pt x="80" y="52"/>
                    <a:pt x="113" y="52"/>
                  </a:cubicBezTo>
                  <a:cubicBezTo>
                    <a:pt x="147" y="52"/>
                    <a:pt x="174" y="79"/>
                    <a:pt x="174" y="113"/>
                  </a:cubicBezTo>
                  <a:cubicBezTo>
                    <a:pt x="174" y="147"/>
                    <a:pt x="147" y="174"/>
                    <a:pt x="113" y="17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Car2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764" y="267"/>
              <a:ext cx="192" cy="192"/>
            </a:xfrm>
            <a:custGeom>
              <a:avLst/>
              <a:gdLst>
                <a:gd name="T0" fmla="*/ 114 w 227"/>
                <a:gd name="T1" fmla="*/ 0 h 226"/>
                <a:gd name="T2" fmla="*/ 0 w 227"/>
                <a:gd name="T3" fmla="*/ 113 h 226"/>
                <a:gd name="T4" fmla="*/ 114 w 227"/>
                <a:gd name="T5" fmla="*/ 226 h 226"/>
                <a:gd name="T6" fmla="*/ 227 w 227"/>
                <a:gd name="T7" fmla="*/ 113 h 226"/>
                <a:gd name="T8" fmla="*/ 114 w 227"/>
                <a:gd name="T9" fmla="*/ 0 h 226"/>
                <a:gd name="T10" fmla="*/ 114 w 227"/>
                <a:gd name="T11" fmla="*/ 174 h 226"/>
                <a:gd name="T12" fmla="*/ 53 w 227"/>
                <a:gd name="T13" fmla="*/ 113 h 226"/>
                <a:gd name="T14" fmla="*/ 114 w 227"/>
                <a:gd name="T15" fmla="*/ 52 h 226"/>
                <a:gd name="T16" fmla="*/ 175 w 227"/>
                <a:gd name="T17" fmla="*/ 113 h 226"/>
                <a:gd name="T18" fmla="*/ 114 w 227"/>
                <a:gd name="T19" fmla="*/ 17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226">
                  <a:moveTo>
                    <a:pt x="114" y="0"/>
                  </a:moveTo>
                  <a:cubicBezTo>
                    <a:pt x="51" y="0"/>
                    <a:pt x="0" y="50"/>
                    <a:pt x="0" y="113"/>
                  </a:cubicBezTo>
                  <a:cubicBezTo>
                    <a:pt x="0" y="175"/>
                    <a:pt x="51" y="226"/>
                    <a:pt x="114" y="226"/>
                  </a:cubicBezTo>
                  <a:cubicBezTo>
                    <a:pt x="176" y="226"/>
                    <a:pt x="227" y="175"/>
                    <a:pt x="227" y="113"/>
                  </a:cubicBezTo>
                  <a:cubicBezTo>
                    <a:pt x="227" y="50"/>
                    <a:pt x="176" y="0"/>
                    <a:pt x="114" y="0"/>
                  </a:cubicBezTo>
                  <a:close/>
                  <a:moveTo>
                    <a:pt x="114" y="174"/>
                  </a:moveTo>
                  <a:cubicBezTo>
                    <a:pt x="80" y="174"/>
                    <a:pt x="53" y="147"/>
                    <a:pt x="53" y="113"/>
                  </a:cubicBezTo>
                  <a:cubicBezTo>
                    <a:pt x="53" y="79"/>
                    <a:pt x="80" y="52"/>
                    <a:pt x="114" y="52"/>
                  </a:cubicBezTo>
                  <a:cubicBezTo>
                    <a:pt x="148" y="52"/>
                    <a:pt x="175" y="79"/>
                    <a:pt x="175" y="113"/>
                  </a:cubicBezTo>
                  <a:cubicBezTo>
                    <a:pt x="175" y="147"/>
                    <a:pt x="148" y="174"/>
                    <a:pt x="114" y="17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Car2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8" y="8"/>
              <a:ext cx="1057" cy="355"/>
            </a:xfrm>
            <a:custGeom>
              <a:avLst/>
              <a:gdLst>
                <a:gd name="T0" fmla="*/ 1228 w 1250"/>
                <a:gd name="T1" fmla="*/ 334 h 419"/>
                <a:gd name="T2" fmla="*/ 1159 w 1250"/>
                <a:gd name="T3" fmla="*/ 211 h 419"/>
                <a:gd name="T4" fmla="*/ 884 w 1250"/>
                <a:gd name="T5" fmla="*/ 189 h 419"/>
                <a:gd name="T6" fmla="*/ 752 w 1250"/>
                <a:gd name="T7" fmla="*/ 0 h 419"/>
                <a:gd name="T8" fmla="*/ 375 w 1250"/>
                <a:gd name="T9" fmla="*/ 0 h 419"/>
                <a:gd name="T10" fmla="*/ 211 w 1250"/>
                <a:gd name="T11" fmla="*/ 193 h 419"/>
                <a:gd name="T12" fmla="*/ 111 w 1250"/>
                <a:gd name="T13" fmla="*/ 212 h 419"/>
                <a:gd name="T14" fmla="*/ 43 w 1250"/>
                <a:gd name="T15" fmla="*/ 356 h 419"/>
                <a:gd name="T16" fmla="*/ 0 w 1250"/>
                <a:gd name="T17" fmla="*/ 356 h 419"/>
                <a:gd name="T18" fmla="*/ 0 w 1250"/>
                <a:gd name="T19" fmla="*/ 419 h 419"/>
                <a:gd name="T20" fmla="*/ 105 w 1250"/>
                <a:gd name="T21" fmla="*/ 419 h 419"/>
                <a:gd name="T22" fmla="*/ 244 w 1250"/>
                <a:gd name="T23" fmla="*/ 279 h 419"/>
                <a:gd name="T24" fmla="*/ 384 w 1250"/>
                <a:gd name="T25" fmla="*/ 419 h 419"/>
                <a:gd name="T26" fmla="*/ 868 w 1250"/>
                <a:gd name="T27" fmla="*/ 419 h 419"/>
                <a:gd name="T28" fmla="*/ 1008 w 1250"/>
                <a:gd name="T29" fmla="*/ 279 h 419"/>
                <a:gd name="T30" fmla="*/ 1147 w 1250"/>
                <a:gd name="T31" fmla="*/ 419 h 419"/>
                <a:gd name="T32" fmla="*/ 1250 w 1250"/>
                <a:gd name="T33" fmla="*/ 419 h 419"/>
                <a:gd name="T34" fmla="*/ 1250 w 1250"/>
                <a:gd name="T35" fmla="*/ 334 h 419"/>
                <a:gd name="T36" fmla="*/ 1228 w 1250"/>
                <a:gd name="T37" fmla="*/ 334 h 419"/>
                <a:gd name="T38" fmla="*/ 559 w 1250"/>
                <a:gd name="T39" fmla="*/ 179 h 419"/>
                <a:gd name="T40" fmla="*/ 342 w 1250"/>
                <a:gd name="T41" fmla="*/ 179 h 419"/>
                <a:gd name="T42" fmla="*/ 449 w 1250"/>
                <a:gd name="T43" fmla="*/ 21 h 419"/>
                <a:gd name="T44" fmla="*/ 559 w 1250"/>
                <a:gd name="T45" fmla="*/ 21 h 419"/>
                <a:gd name="T46" fmla="*/ 559 w 1250"/>
                <a:gd name="T47" fmla="*/ 179 h 419"/>
                <a:gd name="T48" fmla="*/ 600 w 1250"/>
                <a:gd name="T49" fmla="*/ 179 h 419"/>
                <a:gd name="T50" fmla="*/ 600 w 1250"/>
                <a:gd name="T51" fmla="*/ 21 h 419"/>
                <a:gd name="T52" fmla="*/ 741 w 1250"/>
                <a:gd name="T53" fmla="*/ 21 h 419"/>
                <a:gd name="T54" fmla="*/ 852 w 1250"/>
                <a:gd name="T55" fmla="*/ 188 h 419"/>
                <a:gd name="T56" fmla="*/ 600 w 1250"/>
                <a:gd name="T57" fmla="*/ 1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50" h="419">
                  <a:moveTo>
                    <a:pt x="1228" y="334"/>
                  </a:moveTo>
                  <a:cubicBezTo>
                    <a:pt x="1228" y="224"/>
                    <a:pt x="1159" y="211"/>
                    <a:pt x="1159" y="211"/>
                  </a:cubicBezTo>
                  <a:cubicBezTo>
                    <a:pt x="1058" y="197"/>
                    <a:pt x="884" y="189"/>
                    <a:pt x="884" y="189"/>
                  </a:cubicBezTo>
                  <a:cubicBezTo>
                    <a:pt x="868" y="162"/>
                    <a:pt x="795" y="0"/>
                    <a:pt x="752" y="0"/>
                  </a:cubicBezTo>
                  <a:lnTo>
                    <a:pt x="375" y="0"/>
                  </a:lnTo>
                  <a:cubicBezTo>
                    <a:pt x="320" y="0"/>
                    <a:pt x="231" y="158"/>
                    <a:pt x="211" y="193"/>
                  </a:cubicBezTo>
                  <a:cubicBezTo>
                    <a:pt x="211" y="193"/>
                    <a:pt x="143" y="205"/>
                    <a:pt x="111" y="212"/>
                  </a:cubicBezTo>
                  <a:cubicBezTo>
                    <a:pt x="93" y="216"/>
                    <a:pt x="43" y="217"/>
                    <a:pt x="43" y="356"/>
                  </a:cubicBezTo>
                  <a:lnTo>
                    <a:pt x="0" y="356"/>
                  </a:lnTo>
                  <a:lnTo>
                    <a:pt x="0" y="419"/>
                  </a:lnTo>
                  <a:lnTo>
                    <a:pt x="105" y="419"/>
                  </a:lnTo>
                  <a:cubicBezTo>
                    <a:pt x="105" y="342"/>
                    <a:pt x="167" y="279"/>
                    <a:pt x="244" y="279"/>
                  </a:cubicBezTo>
                  <a:cubicBezTo>
                    <a:pt x="321" y="279"/>
                    <a:pt x="384" y="342"/>
                    <a:pt x="384" y="419"/>
                  </a:cubicBezTo>
                  <a:lnTo>
                    <a:pt x="868" y="419"/>
                  </a:lnTo>
                  <a:cubicBezTo>
                    <a:pt x="868" y="342"/>
                    <a:pt x="931" y="279"/>
                    <a:pt x="1008" y="279"/>
                  </a:cubicBezTo>
                  <a:cubicBezTo>
                    <a:pt x="1085" y="279"/>
                    <a:pt x="1147" y="342"/>
                    <a:pt x="1147" y="419"/>
                  </a:cubicBezTo>
                  <a:lnTo>
                    <a:pt x="1250" y="419"/>
                  </a:lnTo>
                  <a:lnTo>
                    <a:pt x="1250" y="334"/>
                  </a:lnTo>
                  <a:lnTo>
                    <a:pt x="1228" y="334"/>
                  </a:lnTo>
                  <a:close/>
                  <a:moveTo>
                    <a:pt x="559" y="179"/>
                  </a:moveTo>
                  <a:lnTo>
                    <a:pt x="342" y="179"/>
                  </a:lnTo>
                  <a:cubicBezTo>
                    <a:pt x="371" y="87"/>
                    <a:pt x="426" y="21"/>
                    <a:pt x="449" y="21"/>
                  </a:cubicBezTo>
                  <a:lnTo>
                    <a:pt x="559" y="21"/>
                  </a:lnTo>
                  <a:lnTo>
                    <a:pt x="559" y="179"/>
                  </a:lnTo>
                  <a:close/>
                  <a:moveTo>
                    <a:pt x="600" y="179"/>
                  </a:moveTo>
                  <a:lnTo>
                    <a:pt x="600" y="21"/>
                  </a:lnTo>
                  <a:lnTo>
                    <a:pt x="741" y="21"/>
                  </a:lnTo>
                  <a:cubicBezTo>
                    <a:pt x="770" y="21"/>
                    <a:pt x="834" y="154"/>
                    <a:pt x="852" y="188"/>
                  </a:cubicBezTo>
                  <a:lnTo>
                    <a:pt x="600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Car9" descr="{&quot;Key&quot;:&quot;POWER_USER_SHAPE_ICON&quot;,&quot;Value&quot;:&quot;POWER_USER_SHAPE_ICON_STYLE_1&quot;}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9447043" y="3228690"/>
            <a:ext cx="2576316" cy="606772"/>
          </a:xfrm>
          <a:custGeom>
            <a:avLst/>
            <a:gdLst>
              <a:gd name="connsiteX0" fmla="*/ 5971710 w 11316822"/>
              <a:gd name="connsiteY0" fmla="*/ 147636 h 2665329"/>
              <a:gd name="connsiteX1" fmla="*/ 5876460 w 11316822"/>
              <a:gd name="connsiteY1" fmla="*/ 817561 h 2665329"/>
              <a:gd name="connsiteX2" fmla="*/ 7157573 w 11316822"/>
              <a:gd name="connsiteY2" fmla="*/ 806449 h 2665329"/>
              <a:gd name="connsiteX3" fmla="*/ 6513048 w 11316822"/>
              <a:gd name="connsiteY3" fmla="*/ 165099 h 2665329"/>
              <a:gd name="connsiteX4" fmla="*/ 5863760 w 11316822"/>
              <a:gd name="connsiteY4" fmla="*/ 141287 h 2665329"/>
              <a:gd name="connsiteX5" fmla="*/ 4476466 w 11316822"/>
              <a:gd name="connsiteY5" fmla="*/ 143994 h 2665329"/>
              <a:gd name="connsiteX6" fmla="*/ 4258983 w 11316822"/>
              <a:gd name="connsiteY6" fmla="*/ 219789 h 2665329"/>
              <a:gd name="connsiteX7" fmla="*/ 3798353 w 11316822"/>
              <a:gd name="connsiteY7" fmla="*/ 705691 h 2665329"/>
              <a:gd name="connsiteX8" fmla="*/ 4072570 w 11316822"/>
              <a:gd name="connsiteY8" fmla="*/ 803142 h 2665329"/>
              <a:gd name="connsiteX9" fmla="*/ 5773255 w 11316822"/>
              <a:gd name="connsiteY9" fmla="*/ 815323 h 2665329"/>
              <a:gd name="connsiteX10" fmla="*/ 5773255 w 11316822"/>
              <a:gd name="connsiteY10" fmla="*/ 813970 h 2665329"/>
              <a:gd name="connsiteX11" fmla="*/ 5640258 w 11316822"/>
              <a:gd name="connsiteY11" fmla="*/ 0 h 2665329"/>
              <a:gd name="connsiteX12" fmla="*/ 7407681 w 11316822"/>
              <a:gd name="connsiteY12" fmla="*/ 102834 h 2665329"/>
              <a:gd name="connsiteX13" fmla="*/ 7414438 w 11316822"/>
              <a:gd name="connsiteY13" fmla="*/ 169135 h 2665329"/>
              <a:gd name="connsiteX14" fmla="*/ 8192752 w 11316822"/>
              <a:gd name="connsiteY14" fmla="*/ 767198 h 2665329"/>
              <a:gd name="connsiteX15" fmla="*/ 11051979 w 11316822"/>
              <a:gd name="connsiteY15" fmla="*/ 784788 h 2665329"/>
              <a:gd name="connsiteX16" fmla="*/ 10743896 w 11316822"/>
              <a:gd name="connsiteY16" fmla="*/ 1093291 h 2665329"/>
              <a:gd name="connsiteX17" fmla="*/ 11015495 w 11316822"/>
              <a:gd name="connsiteY17" fmla="*/ 1201538 h 2665329"/>
              <a:gd name="connsiteX18" fmla="*/ 11250611 w 11316822"/>
              <a:gd name="connsiteY18" fmla="*/ 1461330 h 2665329"/>
              <a:gd name="connsiteX19" fmla="*/ 11100623 w 11316822"/>
              <a:gd name="connsiteY19" fmla="*/ 1721122 h 2665329"/>
              <a:gd name="connsiteX20" fmla="*/ 11316822 w 11316822"/>
              <a:gd name="connsiteY20" fmla="*/ 1956558 h 2665329"/>
              <a:gd name="connsiteX21" fmla="*/ 10797945 w 11316822"/>
              <a:gd name="connsiteY21" fmla="*/ 1951146 h 2665329"/>
              <a:gd name="connsiteX22" fmla="*/ 10689846 w 11316822"/>
              <a:gd name="connsiteY22" fmla="*/ 2041802 h 2665329"/>
              <a:gd name="connsiteX23" fmla="*/ 10550668 w 11316822"/>
              <a:gd name="connsiteY23" fmla="*/ 2090513 h 2665329"/>
              <a:gd name="connsiteX24" fmla="*/ 8939989 w 11316822"/>
              <a:gd name="connsiteY24" fmla="*/ 2108103 h 2665329"/>
              <a:gd name="connsiteX25" fmla="*/ 8939989 w 11316822"/>
              <a:gd name="connsiteY25" fmla="*/ 2029624 h 2665329"/>
              <a:gd name="connsiteX26" fmla="*/ 8831889 w 11316822"/>
              <a:gd name="connsiteY26" fmla="*/ 2029624 h 2665329"/>
              <a:gd name="connsiteX27" fmla="*/ 8131946 w 11316822"/>
              <a:gd name="connsiteY27" fmla="*/ 2664220 h 2665329"/>
              <a:gd name="connsiteX28" fmla="*/ 7414438 w 11316822"/>
              <a:gd name="connsiteY28" fmla="*/ 2114869 h 2665329"/>
              <a:gd name="connsiteX29" fmla="*/ 7384710 w 11316822"/>
              <a:gd name="connsiteY29" fmla="*/ 2114869 h 2665329"/>
              <a:gd name="connsiteX30" fmla="*/ 7323905 w 11316822"/>
              <a:gd name="connsiteY30" fmla="*/ 2162227 h 2665329"/>
              <a:gd name="connsiteX31" fmla="*/ 7287421 w 11316822"/>
              <a:gd name="connsiteY31" fmla="*/ 2259649 h 2665329"/>
              <a:gd name="connsiteX32" fmla="*/ 2758061 w 11316822"/>
              <a:gd name="connsiteY32" fmla="*/ 2265061 h 2665329"/>
              <a:gd name="connsiteX33" fmla="*/ 2756709 w 11316822"/>
              <a:gd name="connsiteY33" fmla="*/ 2265061 h 2665329"/>
              <a:gd name="connsiteX34" fmla="*/ 2504027 w 11316822"/>
              <a:gd name="connsiteY34" fmla="*/ 2029624 h 2665329"/>
              <a:gd name="connsiteX35" fmla="*/ 2474300 w 11316822"/>
              <a:gd name="connsiteY35" fmla="*/ 2012034 h 2665329"/>
              <a:gd name="connsiteX36" fmla="*/ 2449978 w 11316822"/>
              <a:gd name="connsiteY36" fmla="*/ 2150049 h 2665329"/>
              <a:gd name="connsiteX37" fmla="*/ 1635179 w 11316822"/>
              <a:gd name="connsiteY37" fmla="*/ 2657455 h 2665329"/>
              <a:gd name="connsiteX38" fmla="*/ 929831 w 11316822"/>
              <a:gd name="connsiteY38" fmla="*/ 2078335 h 2665329"/>
              <a:gd name="connsiteX39" fmla="*/ 898753 w 11316822"/>
              <a:gd name="connsiteY39" fmla="*/ 2083748 h 2665329"/>
              <a:gd name="connsiteX40" fmla="*/ 820381 w 11316822"/>
              <a:gd name="connsiteY40" fmla="*/ 2125693 h 2665329"/>
              <a:gd name="connsiteX41" fmla="*/ 560942 w 11316822"/>
              <a:gd name="connsiteY41" fmla="*/ 2120281 h 2665329"/>
              <a:gd name="connsiteX42" fmla="*/ 428521 w 11316822"/>
              <a:gd name="connsiteY42" fmla="*/ 2066158 h 2665329"/>
              <a:gd name="connsiteX43" fmla="*/ 362310 w 11316822"/>
              <a:gd name="connsiteY43" fmla="*/ 1987679 h 2665329"/>
              <a:gd name="connsiteX44" fmla="*/ 290694 w 11316822"/>
              <a:gd name="connsiteY44" fmla="*/ 1945733 h 2665329"/>
              <a:gd name="connsiteX45" fmla="*/ 205566 w 11316822"/>
              <a:gd name="connsiteY45" fmla="*/ 1733299 h 2665329"/>
              <a:gd name="connsiteX46" fmla="*/ 177 w 11316822"/>
              <a:gd name="connsiteY46" fmla="*/ 1685941 h 2665329"/>
              <a:gd name="connsiteX47" fmla="*/ 115033 w 11316822"/>
              <a:gd name="connsiteY47" fmla="*/ 1642643 h 2665329"/>
              <a:gd name="connsiteX48" fmla="*/ 271777 w 11316822"/>
              <a:gd name="connsiteY48" fmla="*/ 1618287 h 2665329"/>
              <a:gd name="connsiteX49" fmla="*/ 254210 w 11316822"/>
              <a:gd name="connsiteY49" fmla="*/ 1583107 h 2665329"/>
              <a:gd name="connsiteX50" fmla="*/ 188000 w 11316822"/>
              <a:gd name="connsiteY50" fmla="*/ 1539808 h 2665329"/>
              <a:gd name="connsiteX51" fmla="*/ 115033 w 11316822"/>
              <a:gd name="connsiteY51" fmla="*/ 1382851 h 2665329"/>
              <a:gd name="connsiteX52" fmla="*/ 181243 w 11316822"/>
              <a:gd name="connsiteY52" fmla="*/ 1274604 h 2665329"/>
              <a:gd name="connsiteX53" fmla="*/ 127194 w 11316822"/>
              <a:gd name="connsiteY53" fmla="*/ 1142002 h 2665329"/>
              <a:gd name="connsiteX54" fmla="*/ 362310 w 11316822"/>
              <a:gd name="connsiteY54" fmla="*/ 1009400 h 2665329"/>
              <a:gd name="connsiteX55" fmla="*/ 754170 w 11316822"/>
              <a:gd name="connsiteY55" fmla="*/ 894388 h 2665329"/>
              <a:gd name="connsiteX56" fmla="*/ 1804084 w 11316822"/>
              <a:gd name="connsiteY56" fmla="*/ 851089 h 2665329"/>
              <a:gd name="connsiteX57" fmla="*/ 3216131 w 11316822"/>
              <a:gd name="connsiteY57" fmla="*/ 821321 h 2665329"/>
              <a:gd name="connsiteX58" fmla="*/ 3275586 w 11316822"/>
              <a:gd name="connsiteY58" fmla="*/ 761786 h 2665329"/>
              <a:gd name="connsiteX59" fmla="*/ 3390441 w 11316822"/>
              <a:gd name="connsiteY59" fmla="*/ 755020 h 2665329"/>
              <a:gd name="connsiteX60" fmla="*/ 3747169 w 11316822"/>
              <a:gd name="connsiteY60" fmla="*/ 470873 h 2665329"/>
              <a:gd name="connsiteX61" fmla="*/ 4410628 w 11316822"/>
              <a:gd name="connsiteY61" fmla="*/ 17590 h 2665329"/>
              <a:gd name="connsiteX62" fmla="*/ 5640258 w 11316822"/>
              <a:gd name="connsiteY62" fmla="*/ 0 h 2665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316822" h="2665329">
                <a:moveTo>
                  <a:pt x="5971710" y="147636"/>
                </a:moveTo>
                <a:lnTo>
                  <a:pt x="5876460" y="817561"/>
                </a:lnTo>
                <a:lnTo>
                  <a:pt x="7157573" y="806449"/>
                </a:lnTo>
                <a:lnTo>
                  <a:pt x="6513048" y="165099"/>
                </a:lnTo>
                <a:close/>
                <a:moveTo>
                  <a:pt x="5863760" y="141287"/>
                </a:moveTo>
                <a:lnTo>
                  <a:pt x="4476466" y="143994"/>
                </a:lnTo>
                <a:lnTo>
                  <a:pt x="4258983" y="219789"/>
                </a:lnTo>
                <a:cubicBezTo>
                  <a:pt x="4258983" y="219789"/>
                  <a:pt x="3788897" y="590645"/>
                  <a:pt x="3798353" y="705691"/>
                </a:cubicBezTo>
                <a:cubicBezTo>
                  <a:pt x="3806458" y="820737"/>
                  <a:pt x="4072570" y="803142"/>
                  <a:pt x="4072570" y="803142"/>
                </a:cubicBezTo>
                <a:lnTo>
                  <a:pt x="5773255" y="815323"/>
                </a:lnTo>
                <a:lnTo>
                  <a:pt x="5773255" y="813970"/>
                </a:lnTo>
                <a:close/>
                <a:moveTo>
                  <a:pt x="5640258" y="0"/>
                </a:moveTo>
                <a:cubicBezTo>
                  <a:pt x="6406412" y="0"/>
                  <a:pt x="7407681" y="102834"/>
                  <a:pt x="7407681" y="102834"/>
                </a:cubicBezTo>
                <a:lnTo>
                  <a:pt x="7414438" y="169135"/>
                </a:lnTo>
                <a:lnTo>
                  <a:pt x="8192752" y="767198"/>
                </a:lnTo>
                <a:lnTo>
                  <a:pt x="11051979" y="784788"/>
                </a:lnTo>
                <a:lnTo>
                  <a:pt x="10743896" y="1093291"/>
                </a:lnTo>
                <a:lnTo>
                  <a:pt x="11015495" y="1201538"/>
                </a:lnTo>
                <a:cubicBezTo>
                  <a:pt x="11015495" y="1201538"/>
                  <a:pt x="11250611" y="1262427"/>
                  <a:pt x="11250611" y="1461330"/>
                </a:cubicBezTo>
                <a:cubicBezTo>
                  <a:pt x="11250611" y="1661586"/>
                  <a:pt x="11100623" y="1721122"/>
                  <a:pt x="11100623" y="1721122"/>
                </a:cubicBezTo>
                <a:lnTo>
                  <a:pt x="11316822" y="1956558"/>
                </a:lnTo>
                <a:lnTo>
                  <a:pt x="10797945" y="1951146"/>
                </a:lnTo>
                <a:cubicBezTo>
                  <a:pt x="10797945" y="1951146"/>
                  <a:pt x="10762813" y="1987679"/>
                  <a:pt x="10689846" y="2041802"/>
                </a:cubicBezTo>
                <a:cubicBezTo>
                  <a:pt x="10616879" y="2095926"/>
                  <a:pt x="10581747" y="2090513"/>
                  <a:pt x="10550668" y="2090513"/>
                </a:cubicBezTo>
                <a:cubicBezTo>
                  <a:pt x="10520941" y="2090513"/>
                  <a:pt x="8939989" y="2108103"/>
                  <a:pt x="8939989" y="2108103"/>
                </a:cubicBezTo>
                <a:lnTo>
                  <a:pt x="8939989" y="2029624"/>
                </a:lnTo>
                <a:lnTo>
                  <a:pt x="8831889" y="2029624"/>
                </a:lnTo>
                <a:cubicBezTo>
                  <a:pt x="8831889" y="2029624"/>
                  <a:pt x="8885939" y="2631746"/>
                  <a:pt x="8131946" y="2664220"/>
                </a:cubicBezTo>
                <a:cubicBezTo>
                  <a:pt x="7414438" y="2693988"/>
                  <a:pt x="7414438" y="2114869"/>
                  <a:pt x="7414438" y="2114869"/>
                </a:cubicBezTo>
                <a:lnTo>
                  <a:pt x="7384710" y="2114869"/>
                </a:lnTo>
                <a:cubicBezTo>
                  <a:pt x="7384710" y="2114869"/>
                  <a:pt x="7353632" y="2125693"/>
                  <a:pt x="7323905" y="2162227"/>
                </a:cubicBezTo>
                <a:cubicBezTo>
                  <a:pt x="7294177" y="2198760"/>
                  <a:pt x="7287421" y="2259649"/>
                  <a:pt x="7287421" y="2259649"/>
                </a:cubicBezTo>
                <a:lnTo>
                  <a:pt x="2758061" y="2265061"/>
                </a:lnTo>
                <a:lnTo>
                  <a:pt x="2756709" y="2265061"/>
                </a:lnTo>
                <a:lnTo>
                  <a:pt x="2504027" y="2029624"/>
                </a:lnTo>
                <a:lnTo>
                  <a:pt x="2474300" y="2012034"/>
                </a:lnTo>
                <a:lnTo>
                  <a:pt x="2449978" y="2150049"/>
                </a:lnTo>
                <a:cubicBezTo>
                  <a:pt x="2449978" y="2150049"/>
                  <a:pt x="2298639" y="2645277"/>
                  <a:pt x="1635179" y="2657455"/>
                </a:cubicBezTo>
                <a:cubicBezTo>
                  <a:pt x="971720" y="2669633"/>
                  <a:pt x="929831" y="2078335"/>
                  <a:pt x="929831" y="2078335"/>
                </a:cubicBezTo>
                <a:cubicBezTo>
                  <a:pt x="929831" y="2078335"/>
                  <a:pt x="923075" y="2083748"/>
                  <a:pt x="898753" y="2083748"/>
                </a:cubicBezTo>
                <a:cubicBezTo>
                  <a:pt x="875781" y="2083748"/>
                  <a:pt x="820381" y="2125693"/>
                  <a:pt x="820381" y="2125693"/>
                </a:cubicBezTo>
                <a:cubicBezTo>
                  <a:pt x="820381" y="2125693"/>
                  <a:pt x="609587" y="2125693"/>
                  <a:pt x="560942" y="2120281"/>
                </a:cubicBezTo>
                <a:cubicBezTo>
                  <a:pt x="513649" y="2114869"/>
                  <a:pt x="482570" y="2108103"/>
                  <a:pt x="428521" y="2066158"/>
                </a:cubicBezTo>
                <a:cubicBezTo>
                  <a:pt x="374471" y="2024212"/>
                  <a:pt x="362310" y="1987679"/>
                  <a:pt x="362310" y="1987679"/>
                </a:cubicBezTo>
                <a:cubicBezTo>
                  <a:pt x="362310" y="1987679"/>
                  <a:pt x="350149" y="2005269"/>
                  <a:pt x="290694" y="1945733"/>
                </a:cubicBezTo>
                <a:cubicBezTo>
                  <a:pt x="229888" y="1884845"/>
                  <a:pt x="205566" y="1733299"/>
                  <a:pt x="205566" y="1733299"/>
                </a:cubicBezTo>
                <a:cubicBezTo>
                  <a:pt x="205566" y="1733299"/>
                  <a:pt x="6933" y="1721122"/>
                  <a:pt x="177" y="1685941"/>
                </a:cubicBezTo>
                <a:cubicBezTo>
                  <a:pt x="-5228" y="1649408"/>
                  <a:pt x="115033" y="1642643"/>
                  <a:pt x="115033" y="1642643"/>
                </a:cubicBezTo>
                <a:lnTo>
                  <a:pt x="271777" y="1618287"/>
                </a:lnTo>
                <a:lnTo>
                  <a:pt x="254210" y="1583107"/>
                </a:lnTo>
                <a:lnTo>
                  <a:pt x="188000" y="1539808"/>
                </a:lnTo>
                <a:cubicBezTo>
                  <a:pt x="188000" y="1539808"/>
                  <a:pt x="115033" y="1443740"/>
                  <a:pt x="115033" y="1382851"/>
                </a:cubicBezTo>
                <a:cubicBezTo>
                  <a:pt x="115033" y="1323315"/>
                  <a:pt x="156921" y="1292194"/>
                  <a:pt x="181243" y="1274604"/>
                </a:cubicBezTo>
                <a:cubicBezTo>
                  <a:pt x="205566" y="1257014"/>
                  <a:pt x="127194" y="1189360"/>
                  <a:pt x="127194" y="1142002"/>
                </a:cubicBezTo>
                <a:cubicBezTo>
                  <a:pt x="127194" y="1093291"/>
                  <a:pt x="259615" y="1044580"/>
                  <a:pt x="362310" y="1009400"/>
                </a:cubicBezTo>
                <a:cubicBezTo>
                  <a:pt x="465004" y="972867"/>
                  <a:pt x="754170" y="894388"/>
                  <a:pt x="754170" y="894388"/>
                </a:cubicBezTo>
                <a:cubicBezTo>
                  <a:pt x="754170" y="894388"/>
                  <a:pt x="1327096" y="870032"/>
                  <a:pt x="1804084" y="851089"/>
                </a:cubicBezTo>
                <a:cubicBezTo>
                  <a:pt x="2281072" y="833499"/>
                  <a:pt x="3216131" y="821321"/>
                  <a:pt x="3216131" y="821321"/>
                </a:cubicBezTo>
                <a:lnTo>
                  <a:pt x="3275586" y="761786"/>
                </a:lnTo>
                <a:lnTo>
                  <a:pt x="3390441" y="755020"/>
                </a:lnTo>
                <a:cubicBezTo>
                  <a:pt x="3390441" y="755020"/>
                  <a:pt x="3505297" y="676542"/>
                  <a:pt x="3747169" y="470873"/>
                </a:cubicBezTo>
                <a:cubicBezTo>
                  <a:pt x="3987690" y="265204"/>
                  <a:pt x="4410628" y="17590"/>
                  <a:pt x="4410628" y="17590"/>
                </a:cubicBezTo>
                <a:cubicBezTo>
                  <a:pt x="4410628" y="17590"/>
                  <a:pt x="4874104" y="0"/>
                  <a:pt x="5640258" y="0"/>
                </a:cubicBezTo>
                <a:close/>
              </a:path>
            </a:pathLst>
          </a:custGeom>
          <a:solidFill>
            <a:schemeClr val="accent1"/>
          </a:solidFill>
          <a:ln w="174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ar8" descr="{&quot;Key&quot;:&quot;POWER_USER_SHAPE_ICON&quot;,&quot;Value&quot;:&quot;POWER_USER_SHAPE_ICON_STYLE_1&quot;}"/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 flipH="1">
            <a:off x="571903" y="3091050"/>
            <a:ext cx="2188946" cy="744412"/>
          </a:xfrm>
          <a:custGeom>
            <a:avLst/>
            <a:gdLst>
              <a:gd name="T0" fmla="*/ 7649 w 12845"/>
              <a:gd name="T1" fmla="*/ 35 h 4360"/>
              <a:gd name="T2" fmla="*/ 7593 w 12845"/>
              <a:gd name="T3" fmla="*/ 36 h 4360"/>
              <a:gd name="T4" fmla="*/ 5458 w 12845"/>
              <a:gd name="T5" fmla="*/ 199 h 4360"/>
              <a:gd name="T6" fmla="*/ 3929 w 12845"/>
              <a:gd name="T7" fmla="*/ 1191 h 4360"/>
              <a:gd name="T8" fmla="*/ 1778 w 12845"/>
              <a:gd name="T9" fmla="*/ 1588 h 4360"/>
              <a:gd name="T10" fmla="*/ 475 w 12845"/>
              <a:gd name="T11" fmla="*/ 2018 h 4360"/>
              <a:gd name="T12" fmla="*/ 25 w 12845"/>
              <a:gd name="T13" fmla="*/ 3103 h 4360"/>
              <a:gd name="T14" fmla="*/ 471 w 12845"/>
              <a:gd name="T15" fmla="*/ 3806 h 4360"/>
              <a:gd name="T16" fmla="*/ 1204 w 12845"/>
              <a:gd name="T17" fmla="*/ 3806 h 4360"/>
              <a:gd name="T18" fmla="*/ 2317 w 12845"/>
              <a:gd name="T19" fmla="*/ 2553 h 4360"/>
              <a:gd name="T20" fmla="*/ 3387 w 12845"/>
              <a:gd name="T21" fmla="*/ 3806 h 4360"/>
              <a:gd name="T22" fmla="*/ 8964 w 12845"/>
              <a:gd name="T23" fmla="*/ 3806 h 4360"/>
              <a:gd name="T24" fmla="*/ 10032 w 12845"/>
              <a:gd name="T25" fmla="*/ 2540 h 4360"/>
              <a:gd name="T26" fmla="*/ 11130 w 12845"/>
              <a:gd name="T27" fmla="*/ 3806 h 4360"/>
              <a:gd name="T28" fmla="*/ 12230 w 12845"/>
              <a:gd name="T29" fmla="*/ 3806 h 4360"/>
              <a:gd name="T30" fmla="*/ 12740 w 12845"/>
              <a:gd name="T31" fmla="*/ 3301 h 4360"/>
              <a:gd name="T32" fmla="*/ 12403 w 12845"/>
              <a:gd name="T33" fmla="*/ 1682 h 4360"/>
              <a:gd name="T34" fmla="*/ 11626 w 12845"/>
              <a:gd name="T35" fmla="*/ 1451 h 4360"/>
              <a:gd name="T36" fmla="*/ 9840 w 12845"/>
              <a:gd name="T37" fmla="*/ 379 h 4360"/>
              <a:gd name="T38" fmla="*/ 7649 w 12845"/>
              <a:gd name="T39" fmla="*/ 35 h 4360"/>
              <a:gd name="T40" fmla="*/ 10078 w 12845"/>
              <a:gd name="T41" fmla="*/ 2663 h 4360"/>
              <a:gd name="T42" fmla="*/ 9205 w 12845"/>
              <a:gd name="T43" fmla="*/ 3512 h 4360"/>
              <a:gd name="T44" fmla="*/ 10053 w 12845"/>
              <a:gd name="T45" fmla="*/ 4360 h 4360"/>
              <a:gd name="T46" fmla="*/ 10902 w 12845"/>
              <a:gd name="T47" fmla="*/ 3512 h 4360"/>
              <a:gd name="T48" fmla="*/ 10078 w 12845"/>
              <a:gd name="T49" fmla="*/ 2663 h 4360"/>
              <a:gd name="T50" fmla="*/ 2329 w 12845"/>
              <a:gd name="T51" fmla="*/ 2664 h 4360"/>
              <a:gd name="T52" fmla="*/ 1457 w 12845"/>
              <a:gd name="T53" fmla="*/ 3512 h 4360"/>
              <a:gd name="T54" fmla="*/ 2305 w 12845"/>
              <a:gd name="T55" fmla="*/ 4360 h 4360"/>
              <a:gd name="T56" fmla="*/ 3153 w 12845"/>
              <a:gd name="T57" fmla="*/ 3512 h 4360"/>
              <a:gd name="T58" fmla="*/ 2329 w 12845"/>
              <a:gd name="T59" fmla="*/ 2664 h 4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2845" h="4360">
                <a:moveTo>
                  <a:pt x="7649" y="35"/>
                </a:moveTo>
                <a:cubicBezTo>
                  <a:pt x="7630" y="36"/>
                  <a:pt x="7611" y="36"/>
                  <a:pt x="7593" y="36"/>
                </a:cubicBezTo>
                <a:cubicBezTo>
                  <a:pt x="7020" y="55"/>
                  <a:pt x="5920" y="0"/>
                  <a:pt x="5458" y="199"/>
                </a:cubicBezTo>
                <a:cubicBezTo>
                  <a:pt x="5458" y="199"/>
                  <a:pt x="4327" y="902"/>
                  <a:pt x="3929" y="1191"/>
                </a:cubicBezTo>
                <a:cubicBezTo>
                  <a:pt x="3530" y="1479"/>
                  <a:pt x="2718" y="1479"/>
                  <a:pt x="1778" y="1588"/>
                </a:cubicBezTo>
                <a:cubicBezTo>
                  <a:pt x="838" y="1696"/>
                  <a:pt x="475" y="2018"/>
                  <a:pt x="475" y="2018"/>
                </a:cubicBezTo>
                <a:cubicBezTo>
                  <a:pt x="211" y="2371"/>
                  <a:pt x="70" y="2619"/>
                  <a:pt x="25" y="3103"/>
                </a:cubicBezTo>
                <a:cubicBezTo>
                  <a:pt x="0" y="3228"/>
                  <a:pt x="473" y="3422"/>
                  <a:pt x="471" y="3806"/>
                </a:cubicBezTo>
                <a:lnTo>
                  <a:pt x="1204" y="3806"/>
                </a:lnTo>
                <a:cubicBezTo>
                  <a:pt x="1204" y="3806"/>
                  <a:pt x="1297" y="2535"/>
                  <a:pt x="2317" y="2553"/>
                </a:cubicBezTo>
                <a:cubicBezTo>
                  <a:pt x="3337" y="2571"/>
                  <a:pt x="3387" y="3806"/>
                  <a:pt x="3387" y="3806"/>
                </a:cubicBezTo>
                <a:lnTo>
                  <a:pt x="8964" y="3806"/>
                </a:lnTo>
                <a:cubicBezTo>
                  <a:pt x="8964" y="3806"/>
                  <a:pt x="9107" y="2576"/>
                  <a:pt x="10032" y="2540"/>
                </a:cubicBezTo>
                <a:cubicBezTo>
                  <a:pt x="10955" y="2503"/>
                  <a:pt x="11130" y="3806"/>
                  <a:pt x="11130" y="3806"/>
                </a:cubicBezTo>
                <a:cubicBezTo>
                  <a:pt x="11130" y="3806"/>
                  <a:pt x="11959" y="3787"/>
                  <a:pt x="12230" y="3806"/>
                </a:cubicBezTo>
                <a:cubicBezTo>
                  <a:pt x="12512" y="3818"/>
                  <a:pt x="12446" y="3400"/>
                  <a:pt x="12740" y="3301"/>
                </a:cubicBezTo>
                <a:cubicBezTo>
                  <a:pt x="12845" y="2401"/>
                  <a:pt x="12591" y="2498"/>
                  <a:pt x="12403" y="1682"/>
                </a:cubicBezTo>
                <a:cubicBezTo>
                  <a:pt x="11972" y="1520"/>
                  <a:pt x="11880" y="1541"/>
                  <a:pt x="11626" y="1451"/>
                </a:cubicBezTo>
                <a:cubicBezTo>
                  <a:pt x="11439" y="1386"/>
                  <a:pt x="10297" y="593"/>
                  <a:pt x="9840" y="379"/>
                </a:cubicBezTo>
                <a:cubicBezTo>
                  <a:pt x="9398" y="173"/>
                  <a:pt x="8242" y="28"/>
                  <a:pt x="7649" y="35"/>
                </a:cubicBezTo>
                <a:close/>
                <a:moveTo>
                  <a:pt x="10078" y="2663"/>
                </a:moveTo>
                <a:cubicBezTo>
                  <a:pt x="9600" y="2650"/>
                  <a:pt x="9205" y="3034"/>
                  <a:pt x="9205" y="3512"/>
                </a:cubicBezTo>
                <a:cubicBezTo>
                  <a:pt x="9206" y="3980"/>
                  <a:pt x="9585" y="4360"/>
                  <a:pt x="10053" y="4360"/>
                </a:cubicBezTo>
                <a:cubicBezTo>
                  <a:pt x="10522" y="4360"/>
                  <a:pt x="10901" y="3980"/>
                  <a:pt x="10902" y="3512"/>
                </a:cubicBezTo>
                <a:cubicBezTo>
                  <a:pt x="10902" y="3053"/>
                  <a:pt x="10537" y="2677"/>
                  <a:pt x="10078" y="2663"/>
                </a:cubicBezTo>
                <a:close/>
                <a:moveTo>
                  <a:pt x="2329" y="2664"/>
                </a:moveTo>
                <a:cubicBezTo>
                  <a:pt x="1851" y="2650"/>
                  <a:pt x="1456" y="3034"/>
                  <a:pt x="1457" y="3512"/>
                </a:cubicBezTo>
                <a:cubicBezTo>
                  <a:pt x="1457" y="3980"/>
                  <a:pt x="1836" y="4360"/>
                  <a:pt x="2305" y="4360"/>
                </a:cubicBezTo>
                <a:cubicBezTo>
                  <a:pt x="2773" y="4360"/>
                  <a:pt x="3153" y="3980"/>
                  <a:pt x="3153" y="3512"/>
                </a:cubicBezTo>
                <a:cubicBezTo>
                  <a:pt x="3153" y="3053"/>
                  <a:pt x="2788" y="2677"/>
                  <a:pt x="2329" y="26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Car4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 flipH="1">
            <a:off x="571903" y="4991867"/>
            <a:ext cx="2292529" cy="886789"/>
            <a:chOff x="8" y="7"/>
            <a:chExt cx="1153" cy="446"/>
          </a:xfrm>
          <a:solidFill>
            <a:schemeClr val="accent1"/>
          </a:solidFill>
        </p:grpSpPr>
        <p:sp>
          <p:nvSpPr>
            <p:cNvPr id="34" name="Car4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" y="7"/>
              <a:ext cx="1153" cy="355"/>
            </a:xfrm>
            <a:custGeom>
              <a:avLst/>
              <a:gdLst>
                <a:gd name="T0" fmla="*/ 1249 w 1250"/>
                <a:gd name="T1" fmla="*/ 200 h 384"/>
                <a:gd name="T2" fmla="*/ 1245 w 1250"/>
                <a:gd name="T3" fmla="*/ 187 h 384"/>
                <a:gd name="T4" fmla="*/ 1010 w 1250"/>
                <a:gd name="T5" fmla="*/ 1 h 384"/>
                <a:gd name="T6" fmla="*/ 538 w 1250"/>
                <a:gd name="T7" fmla="*/ 1 h 384"/>
                <a:gd name="T8" fmla="*/ 516 w 1250"/>
                <a:gd name="T9" fmla="*/ 12 h 384"/>
                <a:gd name="T10" fmla="*/ 358 w 1250"/>
                <a:gd name="T11" fmla="*/ 170 h 384"/>
                <a:gd name="T12" fmla="*/ 13 w 1250"/>
                <a:gd name="T13" fmla="*/ 227 h 384"/>
                <a:gd name="T14" fmla="*/ 0 w 1250"/>
                <a:gd name="T15" fmla="*/ 246 h 384"/>
                <a:gd name="T16" fmla="*/ 1 w 1250"/>
                <a:gd name="T17" fmla="*/ 365 h 384"/>
                <a:gd name="T18" fmla="*/ 19 w 1250"/>
                <a:gd name="T19" fmla="*/ 384 h 384"/>
                <a:gd name="T20" fmla="*/ 85 w 1250"/>
                <a:gd name="T21" fmla="*/ 384 h 384"/>
                <a:gd name="T22" fmla="*/ 326 w 1250"/>
                <a:gd name="T23" fmla="*/ 384 h 384"/>
                <a:gd name="T24" fmla="*/ 938 w 1250"/>
                <a:gd name="T25" fmla="*/ 384 h 384"/>
                <a:gd name="T26" fmla="*/ 1177 w 1250"/>
                <a:gd name="T27" fmla="*/ 384 h 384"/>
                <a:gd name="T28" fmla="*/ 1231 w 1250"/>
                <a:gd name="T29" fmla="*/ 384 h 384"/>
                <a:gd name="T30" fmla="*/ 1250 w 1250"/>
                <a:gd name="T31" fmla="*/ 365 h 384"/>
                <a:gd name="T32" fmla="*/ 1249 w 1250"/>
                <a:gd name="T33" fmla="*/ 200 h 384"/>
                <a:gd name="T34" fmla="*/ 743 w 1250"/>
                <a:gd name="T35" fmla="*/ 193 h 384"/>
                <a:gd name="T36" fmla="*/ 416 w 1250"/>
                <a:gd name="T37" fmla="*/ 193 h 384"/>
                <a:gd name="T38" fmla="*/ 407 w 1250"/>
                <a:gd name="T39" fmla="*/ 171 h 384"/>
                <a:gd name="T40" fmla="*/ 524 w 1250"/>
                <a:gd name="T41" fmla="*/ 55 h 384"/>
                <a:gd name="T42" fmla="*/ 534 w 1250"/>
                <a:gd name="T43" fmla="*/ 51 h 384"/>
                <a:gd name="T44" fmla="*/ 743 w 1250"/>
                <a:gd name="T45" fmla="*/ 51 h 384"/>
                <a:gd name="T46" fmla="*/ 743 w 1250"/>
                <a:gd name="T47" fmla="*/ 193 h 384"/>
                <a:gd name="T48" fmla="*/ 1081 w 1250"/>
                <a:gd name="T49" fmla="*/ 193 h 384"/>
                <a:gd name="T50" fmla="*/ 781 w 1250"/>
                <a:gd name="T51" fmla="*/ 193 h 384"/>
                <a:gd name="T52" fmla="*/ 781 w 1250"/>
                <a:gd name="T53" fmla="*/ 51 h 384"/>
                <a:gd name="T54" fmla="*/ 957 w 1250"/>
                <a:gd name="T55" fmla="*/ 51 h 384"/>
                <a:gd name="T56" fmla="*/ 967 w 1250"/>
                <a:gd name="T57" fmla="*/ 55 h 384"/>
                <a:gd name="T58" fmla="*/ 1067 w 1250"/>
                <a:gd name="T59" fmla="*/ 157 h 384"/>
                <a:gd name="T60" fmla="*/ 1081 w 1250"/>
                <a:gd name="T61" fmla="*/ 19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50" h="384">
                  <a:moveTo>
                    <a:pt x="1249" y="200"/>
                  </a:moveTo>
                  <a:cubicBezTo>
                    <a:pt x="1248" y="197"/>
                    <a:pt x="1247" y="193"/>
                    <a:pt x="1245" y="187"/>
                  </a:cubicBezTo>
                  <a:lnTo>
                    <a:pt x="1010" y="1"/>
                  </a:lnTo>
                  <a:lnTo>
                    <a:pt x="538" y="1"/>
                  </a:lnTo>
                  <a:cubicBezTo>
                    <a:pt x="527" y="0"/>
                    <a:pt x="521" y="6"/>
                    <a:pt x="516" y="12"/>
                  </a:cubicBezTo>
                  <a:lnTo>
                    <a:pt x="358" y="170"/>
                  </a:lnTo>
                  <a:lnTo>
                    <a:pt x="13" y="227"/>
                  </a:lnTo>
                  <a:cubicBezTo>
                    <a:pt x="9" y="231"/>
                    <a:pt x="4" y="235"/>
                    <a:pt x="0" y="246"/>
                  </a:cubicBezTo>
                  <a:lnTo>
                    <a:pt x="1" y="365"/>
                  </a:lnTo>
                  <a:cubicBezTo>
                    <a:pt x="8" y="384"/>
                    <a:pt x="13" y="381"/>
                    <a:pt x="19" y="384"/>
                  </a:cubicBezTo>
                  <a:lnTo>
                    <a:pt x="85" y="384"/>
                  </a:lnTo>
                  <a:cubicBezTo>
                    <a:pt x="85" y="223"/>
                    <a:pt x="326" y="223"/>
                    <a:pt x="326" y="384"/>
                  </a:cubicBezTo>
                  <a:lnTo>
                    <a:pt x="938" y="384"/>
                  </a:lnTo>
                  <a:cubicBezTo>
                    <a:pt x="938" y="222"/>
                    <a:pt x="1177" y="223"/>
                    <a:pt x="1177" y="384"/>
                  </a:cubicBezTo>
                  <a:lnTo>
                    <a:pt x="1231" y="384"/>
                  </a:lnTo>
                  <a:cubicBezTo>
                    <a:pt x="1241" y="383"/>
                    <a:pt x="1246" y="375"/>
                    <a:pt x="1250" y="365"/>
                  </a:cubicBezTo>
                  <a:lnTo>
                    <a:pt x="1249" y="200"/>
                  </a:lnTo>
                  <a:close/>
                  <a:moveTo>
                    <a:pt x="743" y="193"/>
                  </a:moveTo>
                  <a:lnTo>
                    <a:pt x="416" y="193"/>
                  </a:lnTo>
                  <a:cubicBezTo>
                    <a:pt x="403" y="188"/>
                    <a:pt x="402" y="180"/>
                    <a:pt x="407" y="171"/>
                  </a:cubicBezTo>
                  <a:lnTo>
                    <a:pt x="524" y="55"/>
                  </a:lnTo>
                  <a:cubicBezTo>
                    <a:pt x="527" y="53"/>
                    <a:pt x="529" y="50"/>
                    <a:pt x="534" y="51"/>
                  </a:cubicBezTo>
                  <a:lnTo>
                    <a:pt x="743" y="51"/>
                  </a:lnTo>
                  <a:lnTo>
                    <a:pt x="743" y="193"/>
                  </a:lnTo>
                  <a:close/>
                  <a:moveTo>
                    <a:pt x="1081" y="193"/>
                  </a:moveTo>
                  <a:lnTo>
                    <a:pt x="781" y="193"/>
                  </a:lnTo>
                  <a:lnTo>
                    <a:pt x="781" y="51"/>
                  </a:lnTo>
                  <a:lnTo>
                    <a:pt x="957" y="51"/>
                  </a:lnTo>
                  <a:cubicBezTo>
                    <a:pt x="962" y="50"/>
                    <a:pt x="964" y="53"/>
                    <a:pt x="967" y="55"/>
                  </a:cubicBezTo>
                  <a:lnTo>
                    <a:pt x="1067" y="157"/>
                  </a:lnTo>
                  <a:cubicBezTo>
                    <a:pt x="1077" y="171"/>
                    <a:pt x="1095" y="190"/>
                    <a:pt x="1081" y="19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Car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107" y="272"/>
              <a:ext cx="180" cy="181"/>
            </a:xfrm>
            <a:custGeom>
              <a:avLst/>
              <a:gdLst>
                <a:gd name="T0" fmla="*/ 98 w 196"/>
                <a:gd name="T1" fmla="*/ 0 h 195"/>
                <a:gd name="T2" fmla="*/ 0 w 196"/>
                <a:gd name="T3" fmla="*/ 97 h 195"/>
                <a:gd name="T4" fmla="*/ 98 w 196"/>
                <a:gd name="T5" fmla="*/ 195 h 195"/>
                <a:gd name="T6" fmla="*/ 196 w 196"/>
                <a:gd name="T7" fmla="*/ 97 h 195"/>
                <a:gd name="T8" fmla="*/ 98 w 196"/>
                <a:gd name="T9" fmla="*/ 0 h 195"/>
                <a:gd name="T10" fmla="*/ 98 w 196"/>
                <a:gd name="T11" fmla="*/ 138 h 195"/>
                <a:gd name="T12" fmla="*/ 57 w 196"/>
                <a:gd name="T13" fmla="*/ 97 h 195"/>
                <a:gd name="T14" fmla="*/ 98 w 196"/>
                <a:gd name="T15" fmla="*/ 56 h 195"/>
                <a:gd name="T16" fmla="*/ 139 w 196"/>
                <a:gd name="T17" fmla="*/ 97 h 195"/>
                <a:gd name="T18" fmla="*/ 98 w 196"/>
                <a:gd name="T19" fmla="*/ 13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2" y="195"/>
                    <a:pt x="196" y="151"/>
                    <a:pt x="196" y="97"/>
                  </a:cubicBezTo>
                  <a:cubicBezTo>
                    <a:pt x="196" y="43"/>
                    <a:pt x="152" y="0"/>
                    <a:pt x="98" y="0"/>
                  </a:cubicBezTo>
                  <a:close/>
                  <a:moveTo>
                    <a:pt x="98" y="138"/>
                  </a:moveTo>
                  <a:cubicBezTo>
                    <a:pt x="75" y="138"/>
                    <a:pt x="57" y="120"/>
                    <a:pt x="57" y="97"/>
                  </a:cubicBezTo>
                  <a:cubicBezTo>
                    <a:pt x="57" y="74"/>
                    <a:pt x="75" y="56"/>
                    <a:pt x="98" y="56"/>
                  </a:cubicBezTo>
                  <a:cubicBezTo>
                    <a:pt x="121" y="56"/>
                    <a:pt x="139" y="74"/>
                    <a:pt x="139" y="97"/>
                  </a:cubicBezTo>
                  <a:cubicBezTo>
                    <a:pt x="139" y="120"/>
                    <a:pt x="121" y="138"/>
                    <a:pt x="98" y="13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Car4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893" y="271"/>
              <a:ext cx="180" cy="182"/>
            </a:xfrm>
            <a:custGeom>
              <a:avLst/>
              <a:gdLst>
                <a:gd name="T0" fmla="*/ 98 w 195"/>
                <a:gd name="T1" fmla="*/ 0 h 196"/>
                <a:gd name="T2" fmla="*/ 0 w 195"/>
                <a:gd name="T3" fmla="*/ 98 h 196"/>
                <a:gd name="T4" fmla="*/ 98 w 195"/>
                <a:gd name="T5" fmla="*/ 196 h 196"/>
                <a:gd name="T6" fmla="*/ 195 w 195"/>
                <a:gd name="T7" fmla="*/ 98 h 196"/>
                <a:gd name="T8" fmla="*/ 98 w 195"/>
                <a:gd name="T9" fmla="*/ 0 h 196"/>
                <a:gd name="T10" fmla="*/ 98 w 195"/>
                <a:gd name="T11" fmla="*/ 139 h 196"/>
                <a:gd name="T12" fmla="*/ 57 w 195"/>
                <a:gd name="T13" fmla="*/ 98 h 196"/>
                <a:gd name="T14" fmla="*/ 98 w 195"/>
                <a:gd name="T15" fmla="*/ 57 h 196"/>
                <a:gd name="T16" fmla="*/ 139 w 195"/>
                <a:gd name="T17" fmla="*/ 98 h 196"/>
                <a:gd name="T18" fmla="*/ 98 w 195"/>
                <a:gd name="T19" fmla="*/ 13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6">
                  <a:moveTo>
                    <a:pt x="98" y="0"/>
                  </a:moveTo>
                  <a:cubicBezTo>
                    <a:pt x="44" y="0"/>
                    <a:pt x="0" y="44"/>
                    <a:pt x="0" y="98"/>
                  </a:cubicBezTo>
                  <a:cubicBezTo>
                    <a:pt x="0" y="152"/>
                    <a:pt x="44" y="196"/>
                    <a:pt x="98" y="196"/>
                  </a:cubicBezTo>
                  <a:cubicBezTo>
                    <a:pt x="152" y="196"/>
                    <a:pt x="195" y="152"/>
                    <a:pt x="195" y="98"/>
                  </a:cubicBezTo>
                  <a:cubicBezTo>
                    <a:pt x="195" y="44"/>
                    <a:pt x="152" y="0"/>
                    <a:pt x="98" y="0"/>
                  </a:cubicBezTo>
                  <a:close/>
                  <a:moveTo>
                    <a:pt x="98" y="139"/>
                  </a:moveTo>
                  <a:cubicBezTo>
                    <a:pt x="75" y="139"/>
                    <a:pt x="57" y="121"/>
                    <a:pt x="57" y="98"/>
                  </a:cubicBezTo>
                  <a:cubicBezTo>
                    <a:pt x="57" y="75"/>
                    <a:pt x="75" y="57"/>
                    <a:pt x="98" y="57"/>
                  </a:cubicBezTo>
                  <a:cubicBezTo>
                    <a:pt x="120" y="57"/>
                    <a:pt x="139" y="75"/>
                    <a:pt x="139" y="98"/>
                  </a:cubicBezTo>
                  <a:cubicBezTo>
                    <a:pt x="139" y="121"/>
                    <a:pt x="120" y="139"/>
                    <a:pt x="98" y="13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2512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4426A6-3EE4-42AB-95C7-44B64295B111}"/>
              </a:ext>
            </a:extLst>
          </p:cNvPr>
          <p:cNvCxnSpPr/>
          <p:nvPr/>
        </p:nvCxnSpPr>
        <p:spPr>
          <a:xfrm>
            <a:off x="2977743" y="1952979"/>
            <a:ext cx="4572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A7C2910-7084-44D2-98EE-07380B763C50}"/>
              </a:ext>
            </a:extLst>
          </p:cNvPr>
          <p:cNvSpPr/>
          <p:nvPr/>
        </p:nvSpPr>
        <p:spPr>
          <a:xfrm>
            <a:off x="3703957" y="882409"/>
            <a:ext cx="5005943" cy="250786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 algn="just">
              <a:lnSpc>
                <a:spcPct val="109000"/>
              </a:lnSpc>
              <a:buFontTx/>
              <a:buChar char="-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Also cars have different functionalities too that changes those dynamic attributes,</a:t>
            </a:r>
          </a:p>
          <a:p>
            <a:pPr marL="742950" lvl="1" indent="-285750" algn="just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moving forward or backward</a:t>
            </a:r>
          </a:p>
          <a:p>
            <a:pPr marL="742950" lvl="1" indent="-285750" algn="just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accelerating or braking</a:t>
            </a:r>
          </a:p>
          <a:p>
            <a:pPr marL="742950" lvl="1" indent="-285750" algn="just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changing gear</a:t>
            </a:r>
          </a:p>
          <a:p>
            <a:pPr marL="742950" lvl="1" indent="-285750" algn="just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…</a:t>
            </a:r>
          </a:p>
          <a:p>
            <a:pPr lvl="1" algn="just">
              <a:lnSpc>
                <a:spcPct val="109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  <a:p>
            <a:pPr algn="just">
              <a:lnSpc>
                <a:spcPct val="109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3CE4E5-0480-492A-9CE4-BB1F0819F2F8}"/>
              </a:ext>
            </a:extLst>
          </p:cNvPr>
          <p:cNvSpPr txBox="1"/>
          <p:nvPr/>
        </p:nvSpPr>
        <p:spPr>
          <a:xfrm>
            <a:off x="-90330" y="832390"/>
            <a:ext cx="3616996" cy="10341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rPr>
              <a:t>1. An Example to Begin With</a:t>
            </a:r>
          </a:p>
        </p:txBody>
      </p:sp>
      <p:grpSp>
        <p:nvGrpSpPr>
          <p:cNvPr id="18" name="Car2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 flipH="1">
            <a:off x="9447043" y="4862679"/>
            <a:ext cx="1957067" cy="835040"/>
            <a:chOff x="8" y="8"/>
            <a:chExt cx="1057" cy="451"/>
          </a:xfrm>
          <a:solidFill>
            <a:schemeClr val="accent1"/>
          </a:solidFill>
        </p:grpSpPr>
        <p:sp>
          <p:nvSpPr>
            <p:cNvPr id="19" name="Car2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19" y="267"/>
              <a:ext cx="192" cy="192"/>
            </a:xfrm>
            <a:custGeom>
              <a:avLst/>
              <a:gdLst>
                <a:gd name="T0" fmla="*/ 113 w 227"/>
                <a:gd name="T1" fmla="*/ 0 h 226"/>
                <a:gd name="T2" fmla="*/ 0 w 227"/>
                <a:gd name="T3" fmla="*/ 113 h 226"/>
                <a:gd name="T4" fmla="*/ 113 w 227"/>
                <a:gd name="T5" fmla="*/ 226 h 226"/>
                <a:gd name="T6" fmla="*/ 227 w 227"/>
                <a:gd name="T7" fmla="*/ 113 h 226"/>
                <a:gd name="T8" fmla="*/ 113 w 227"/>
                <a:gd name="T9" fmla="*/ 0 h 226"/>
                <a:gd name="T10" fmla="*/ 113 w 227"/>
                <a:gd name="T11" fmla="*/ 174 h 226"/>
                <a:gd name="T12" fmla="*/ 52 w 227"/>
                <a:gd name="T13" fmla="*/ 113 h 226"/>
                <a:gd name="T14" fmla="*/ 113 w 227"/>
                <a:gd name="T15" fmla="*/ 52 h 226"/>
                <a:gd name="T16" fmla="*/ 174 w 227"/>
                <a:gd name="T17" fmla="*/ 113 h 226"/>
                <a:gd name="T18" fmla="*/ 113 w 227"/>
                <a:gd name="T19" fmla="*/ 17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226">
                  <a:moveTo>
                    <a:pt x="113" y="0"/>
                  </a:moveTo>
                  <a:cubicBezTo>
                    <a:pt x="51" y="0"/>
                    <a:pt x="0" y="50"/>
                    <a:pt x="0" y="113"/>
                  </a:cubicBezTo>
                  <a:cubicBezTo>
                    <a:pt x="0" y="175"/>
                    <a:pt x="51" y="226"/>
                    <a:pt x="113" y="226"/>
                  </a:cubicBezTo>
                  <a:cubicBezTo>
                    <a:pt x="176" y="226"/>
                    <a:pt x="227" y="175"/>
                    <a:pt x="227" y="113"/>
                  </a:cubicBezTo>
                  <a:cubicBezTo>
                    <a:pt x="227" y="50"/>
                    <a:pt x="176" y="0"/>
                    <a:pt x="113" y="0"/>
                  </a:cubicBezTo>
                  <a:close/>
                  <a:moveTo>
                    <a:pt x="113" y="174"/>
                  </a:moveTo>
                  <a:cubicBezTo>
                    <a:pt x="80" y="174"/>
                    <a:pt x="52" y="147"/>
                    <a:pt x="52" y="113"/>
                  </a:cubicBezTo>
                  <a:cubicBezTo>
                    <a:pt x="52" y="79"/>
                    <a:pt x="80" y="52"/>
                    <a:pt x="113" y="52"/>
                  </a:cubicBezTo>
                  <a:cubicBezTo>
                    <a:pt x="147" y="52"/>
                    <a:pt x="174" y="79"/>
                    <a:pt x="174" y="113"/>
                  </a:cubicBezTo>
                  <a:cubicBezTo>
                    <a:pt x="174" y="147"/>
                    <a:pt x="147" y="174"/>
                    <a:pt x="113" y="17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Car2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764" y="267"/>
              <a:ext cx="192" cy="192"/>
            </a:xfrm>
            <a:custGeom>
              <a:avLst/>
              <a:gdLst>
                <a:gd name="T0" fmla="*/ 114 w 227"/>
                <a:gd name="T1" fmla="*/ 0 h 226"/>
                <a:gd name="T2" fmla="*/ 0 w 227"/>
                <a:gd name="T3" fmla="*/ 113 h 226"/>
                <a:gd name="T4" fmla="*/ 114 w 227"/>
                <a:gd name="T5" fmla="*/ 226 h 226"/>
                <a:gd name="T6" fmla="*/ 227 w 227"/>
                <a:gd name="T7" fmla="*/ 113 h 226"/>
                <a:gd name="T8" fmla="*/ 114 w 227"/>
                <a:gd name="T9" fmla="*/ 0 h 226"/>
                <a:gd name="T10" fmla="*/ 114 w 227"/>
                <a:gd name="T11" fmla="*/ 174 h 226"/>
                <a:gd name="T12" fmla="*/ 53 w 227"/>
                <a:gd name="T13" fmla="*/ 113 h 226"/>
                <a:gd name="T14" fmla="*/ 114 w 227"/>
                <a:gd name="T15" fmla="*/ 52 h 226"/>
                <a:gd name="T16" fmla="*/ 175 w 227"/>
                <a:gd name="T17" fmla="*/ 113 h 226"/>
                <a:gd name="T18" fmla="*/ 114 w 227"/>
                <a:gd name="T19" fmla="*/ 17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226">
                  <a:moveTo>
                    <a:pt x="114" y="0"/>
                  </a:moveTo>
                  <a:cubicBezTo>
                    <a:pt x="51" y="0"/>
                    <a:pt x="0" y="50"/>
                    <a:pt x="0" y="113"/>
                  </a:cubicBezTo>
                  <a:cubicBezTo>
                    <a:pt x="0" y="175"/>
                    <a:pt x="51" y="226"/>
                    <a:pt x="114" y="226"/>
                  </a:cubicBezTo>
                  <a:cubicBezTo>
                    <a:pt x="176" y="226"/>
                    <a:pt x="227" y="175"/>
                    <a:pt x="227" y="113"/>
                  </a:cubicBezTo>
                  <a:cubicBezTo>
                    <a:pt x="227" y="50"/>
                    <a:pt x="176" y="0"/>
                    <a:pt x="114" y="0"/>
                  </a:cubicBezTo>
                  <a:close/>
                  <a:moveTo>
                    <a:pt x="114" y="174"/>
                  </a:moveTo>
                  <a:cubicBezTo>
                    <a:pt x="80" y="174"/>
                    <a:pt x="53" y="147"/>
                    <a:pt x="53" y="113"/>
                  </a:cubicBezTo>
                  <a:cubicBezTo>
                    <a:pt x="53" y="79"/>
                    <a:pt x="80" y="52"/>
                    <a:pt x="114" y="52"/>
                  </a:cubicBezTo>
                  <a:cubicBezTo>
                    <a:pt x="148" y="52"/>
                    <a:pt x="175" y="79"/>
                    <a:pt x="175" y="113"/>
                  </a:cubicBezTo>
                  <a:cubicBezTo>
                    <a:pt x="175" y="147"/>
                    <a:pt x="148" y="174"/>
                    <a:pt x="114" y="17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Car2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8" y="8"/>
              <a:ext cx="1057" cy="355"/>
            </a:xfrm>
            <a:custGeom>
              <a:avLst/>
              <a:gdLst>
                <a:gd name="T0" fmla="*/ 1228 w 1250"/>
                <a:gd name="T1" fmla="*/ 334 h 419"/>
                <a:gd name="T2" fmla="*/ 1159 w 1250"/>
                <a:gd name="T3" fmla="*/ 211 h 419"/>
                <a:gd name="T4" fmla="*/ 884 w 1250"/>
                <a:gd name="T5" fmla="*/ 189 h 419"/>
                <a:gd name="T6" fmla="*/ 752 w 1250"/>
                <a:gd name="T7" fmla="*/ 0 h 419"/>
                <a:gd name="T8" fmla="*/ 375 w 1250"/>
                <a:gd name="T9" fmla="*/ 0 h 419"/>
                <a:gd name="T10" fmla="*/ 211 w 1250"/>
                <a:gd name="T11" fmla="*/ 193 h 419"/>
                <a:gd name="T12" fmla="*/ 111 w 1250"/>
                <a:gd name="T13" fmla="*/ 212 h 419"/>
                <a:gd name="T14" fmla="*/ 43 w 1250"/>
                <a:gd name="T15" fmla="*/ 356 h 419"/>
                <a:gd name="T16" fmla="*/ 0 w 1250"/>
                <a:gd name="T17" fmla="*/ 356 h 419"/>
                <a:gd name="T18" fmla="*/ 0 w 1250"/>
                <a:gd name="T19" fmla="*/ 419 h 419"/>
                <a:gd name="T20" fmla="*/ 105 w 1250"/>
                <a:gd name="T21" fmla="*/ 419 h 419"/>
                <a:gd name="T22" fmla="*/ 244 w 1250"/>
                <a:gd name="T23" fmla="*/ 279 h 419"/>
                <a:gd name="T24" fmla="*/ 384 w 1250"/>
                <a:gd name="T25" fmla="*/ 419 h 419"/>
                <a:gd name="T26" fmla="*/ 868 w 1250"/>
                <a:gd name="T27" fmla="*/ 419 h 419"/>
                <a:gd name="T28" fmla="*/ 1008 w 1250"/>
                <a:gd name="T29" fmla="*/ 279 h 419"/>
                <a:gd name="T30" fmla="*/ 1147 w 1250"/>
                <a:gd name="T31" fmla="*/ 419 h 419"/>
                <a:gd name="T32" fmla="*/ 1250 w 1250"/>
                <a:gd name="T33" fmla="*/ 419 h 419"/>
                <a:gd name="T34" fmla="*/ 1250 w 1250"/>
                <a:gd name="T35" fmla="*/ 334 h 419"/>
                <a:gd name="T36" fmla="*/ 1228 w 1250"/>
                <a:gd name="T37" fmla="*/ 334 h 419"/>
                <a:gd name="T38" fmla="*/ 559 w 1250"/>
                <a:gd name="T39" fmla="*/ 179 h 419"/>
                <a:gd name="T40" fmla="*/ 342 w 1250"/>
                <a:gd name="T41" fmla="*/ 179 h 419"/>
                <a:gd name="T42" fmla="*/ 449 w 1250"/>
                <a:gd name="T43" fmla="*/ 21 h 419"/>
                <a:gd name="T44" fmla="*/ 559 w 1250"/>
                <a:gd name="T45" fmla="*/ 21 h 419"/>
                <a:gd name="T46" fmla="*/ 559 w 1250"/>
                <a:gd name="T47" fmla="*/ 179 h 419"/>
                <a:gd name="T48" fmla="*/ 600 w 1250"/>
                <a:gd name="T49" fmla="*/ 179 h 419"/>
                <a:gd name="T50" fmla="*/ 600 w 1250"/>
                <a:gd name="T51" fmla="*/ 21 h 419"/>
                <a:gd name="T52" fmla="*/ 741 w 1250"/>
                <a:gd name="T53" fmla="*/ 21 h 419"/>
                <a:gd name="T54" fmla="*/ 852 w 1250"/>
                <a:gd name="T55" fmla="*/ 188 h 419"/>
                <a:gd name="T56" fmla="*/ 600 w 1250"/>
                <a:gd name="T57" fmla="*/ 1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50" h="419">
                  <a:moveTo>
                    <a:pt x="1228" y="334"/>
                  </a:moveTo>
                  <a:cubicBezTo>
                    <a:pt x="1228" y="224"/>
                    <a:pt x="1159" y="211"/>
                    <a:pt x="1159" y="211"/>
                  </a:cubicBezTo>
                  <a:cubicBezTo>
                    <a:pt x="1058" y="197"/>
                    <a:pt x="884" y="189"/>
                    <a:pt x="884" y="189"/>
                  </a:cubicBezTo>
                  <a:cubicBezTo>
                    <a:pt x="868" y="162"/>
                    <a:pt x="795" y="0"/>
                    <a:pt x="752" y="0"/>
                  </a:cubicBezTo>
                  <a:lnTo>
                    <a:pt x="375" y="0"/>
                  </a:lnTo>
                  <a:cubicBezTo>
                    <a:pt x="320" y="0"/>
                    <a:pt x="231" y="158"/>
                    <a:pt x="211" y="193"/>
                  </a:cubicBezTo>
                  <a:cubicBezTo>
                    <a:pt x="211" y="193"/>
                    <a:pt x="143" y="205"/>
                    <a:pt x="111" y="212"/>
                  </a:cubicBezTo>
                  <a:cubicBezTo>
                    <a:pt x="93" y="216"/>
                    <a:pt x="43" y="217"/>
                    <a:pt x="43" y="356"/>
                  </a:cubicBezTo>
                  <a:lnTo>
                    <a:pt x="0" y="356"/>
                  </a:lnTo>
                  <a:lnTo>
                    <a:pt x="0" y="419"/>
                  </a:lnTo>
                  <a:lnTo>
                    <a:pt x="105" y="419"/>
                  </a:lnTo>
                  <a:cubicBezTo>
                    <a:pt x="105" y="342"/>
                    <a:pt x="167" y="279"/>
                    <a:pt x="244" y="279"/>
                  </a:cubicBezTo>
                  <a:cubicBezTo>
                    <a:pt x="321" y="279"/>
                    <a:pt x="384" y="342"/>
                    <a:pt x="384" y="419"/>
                  </a:cubicBezTo>
                  <a:lnTo>
                    <a:pt x="868" y="419"/>
                  </a:lnTo>
                  <a:cubicBezTo>
                    <a:pt x="868" y="342"/>
                    <a:pt x="931" y="279"/>
                    <a:pt x="1008" y="279"/>
                  </a:cubicBezTo>
                  <a:cubicBezTo>
                    <a:pt x="1085" y="279"/>
                    <a:pt x="1147" y="342"/>
                    <a:pt x="1147" y="419"/>
                  </a:cubicBezTo>
                  <a:lnTo>
                    <a:pt x="1250" y="419"/>
                  </a:lnTo>
                  <a:lnTo>
                    <a:pt x="1250" y="334"/>
                  </a:lnTo>
                  <a:lnTo>
                    <a:pt x="1228" y="334"/>
                  </a:lnTo>
                  <a:close/>
                  <a:moveTo>
                    <a:pt x="559" y="179"/>
                  </a:moveTo>
                  <a:lnTo>
                    <a:pt x="342" y="179"/>
                  </a:lnTo>
                  <a:cubicBezTo>
                    <a:pt x="371" y="87"/>
                    <a:pt x="426" y="21"/>
                    <a:pt x="449" y="21"/>
                  </a:cubicBezTo>
                  <a:lnTo>
                    <a:pt x="559" y="21"/>
                  </a:lnTo>
                  <a:lnTo>
                    <a:pt x="559" y="179"/>
                  </a:lnTo>
                  <a:close/>
                  <a:moveTo>
                    <a:pt x="600" y="179"/>
                  </a:moveTo>
                  <a:lnTo>
                    <a:pt x="600" y="21"/>
                  </a:lnTo>
                  <a:lnTo>
                    <a:pt x="741" y="21"/>
                  </a:lnTo>
                  <a:cubicBezTo>
                    <a:pt x="770" y="21"/>
                    <a:pt x="834" y="154"/>
                    <a:pt x="852" y="188"/>
                  </a:cubicBezTo>
                  <a:lnTo>
                    <a:pt x="600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Car9" descr="{&quot;Key&quot;:&quot;POWER_USER_SHAPE_ICON&quot;,&quot;Value&quot;:&quot;POWER_USER_SHAPE_ICON_STYLE_1&quot;}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9447043" y="3228690"/>
            <a:ext cx="2576316" cy="606772"/>
          </a:xfrm>
          <a:custGeom>
            <a:avLst/>
            <a:gdLst>
              <a:gd name="connsiteX0" fmla="*/ 5971710 w 11316822"/>
              <a:gd name="connsiteY0" fmla="*/ 147636 h 2665329"/>
              <a:gd name="connsiteX1" fmla="*/ 5876460 w 11316822"/>
              <a:gd name="connsiteY1" fmla="*/ 817561 h 2665329"/>
              <a:gd name="connsiteX2" fmla="*/ 7157573 w 11316822"/>
              <a:gd name="connsiteY2" fmla="*/ 806449 h 2665329"/>
              <a:gd name="connsiteX3" fmla="*/ 6513048 w 11316822"/>
              <a:gd name="connsiteY3" fmla="*/ 165099 h 2665329"/>
              <a:gd name="connsiteX4" fmla="*/ 5863760 w 11316822"/>
              <a:gd name="connsiteY4" fmla="*/ 141287 h 2665329"/>
              <a:gd name="connsiteX5" fmla="*/ 4476466 w 11316822"/>
              <a:gd name="connsiteY5" fmla="*/ 143994 h 2665329"/>
              <a:gd name="connsiteX6" fmla="*/ 4258983 w 11316822"/>
              <a:gd name="connsiteY6" fmla="*/ 219789 h 2665329"/>
              <a:gd name="connsiteX7" fmla="*/ 3798353 w 11316822"/>
              <a:gd name="connsiteY7" fmla="*/ 705691 h 2665329"/>
              <a:gd name="connsiteX8" fmla="*/ 4072570 w 11316822"/>
              <a:gd name="connsiteY8" fmla="*/ 803142 h 2665329"/>
              <a:gd name="connsiteX9" fmla="*/ 5773255 w 11316822"/>
              <a:gd name="connsiteY9" fmla="*/ 815323 h 2665329"/>
              <a:gd name="connsiteX10" fmla="*/ 5773255 w 11316822"/>
              <a:gd name="connsiteY10" fmla="*/ 813970 h 2665329"/>
              <a:gd name="connsiteX11" fmla="*/ 5640258 w 11316822"/>
              <a:gd name="connsiteY11" fmla="*/ 0 h 2665329"/>
              <a:gd name="connsiteX12" fmla="*/ 7407681 w 11316822"/>
              <a:gd name="connsiteY12" fmla="*/ 102834 h 2665329"/>
              <a:gd name="connsiteX13" fmla="*/ 7414438 w 11316822"/>
              <a:gd name="connsiteY13" fmla="*/ 169135 h 2665329"/>
              <a:gd name="connsiteX14" fmla="*/ 8192752 w 11316822"/>
              <a:gd name="connsiteY14" fmla="*/ 767198 h 2665329"/>
              <a:gd name="connsiteX15" fmla="*/ 11051979 w 11316822"/>
              <a:gd name="connsiteY15" fmla="*/ 784788 h 2665329"/>
              <a:gd name="connsiteX16" fmla="*/ 10743896 w 11316822"/>
              <a:gd name="connsiteY16" fmla="*/ 1093291 h 2665329"/>
              <a:gd name="connsiteX17" fmla="*/ 11015495 w 11316822"/>
              <a:gd name="connsiteY17" fmla="*/ 1201538 h 2665329"/>
              <a:gd name="connsiteX18" fmla="*/ 11250611 w 11316822"/>
              <a:gd name="connsiteY18" fmla="*/ 1461330 h 2665329"/>
              <a:gd name="connsiteX19" fmla="*/ 11100623 w 11316822"/>
              <a:gd name="connsiteY19" fmla="*/ 1721122 h 2665329"/>
              <a:gd name="connsiteX20" fmla="*/ 11316822 w 11316822"/>
              <a:gd name="connsiteY20" fmla="*/ 1956558 h 2665329"/>
              <a:gd name="connsiteX21" fmla="*/ 10797945 w 11316822"/>
              <a:gd name="connsiteY21" fmla="*/ 1951146 h 2665329"/>
              <a:gd name="connsiteX22" fmla="*/ 10689846 w 11316822"/>
              <a:gd name="connsiteY22" fmla="*/ 2041802 h 2665329"/>
              <a:gd name="connsiteX23" fmla="*/ 10550668 w 11316822"/>
              <a:gd name="connsiteY23" fmla="*/ 2090513 h 2665329"/>
              <a:gd name="connsiteX24" fmla="*/ 8939989 w 11316822"/>
              <a:gd name="connsiteY24" fmla="*/ 2108103 h 2665329"/>
              <a:gd name="connsiteX25" fmla="*/ 8939989 w 11316822"/>
              <a:gd name="connsiteY25" fmla="*/ 2029624 h 2665329"/>
              <a:gd name="connsiteX26" fmla="*/ 8831889 w 11316822"/>
              <a:gd name="connsiteY26" fmla="*/ 2029624 h 2665329"/>
              <a:gd name="connsiteX27" fmla="*/ 8131946 w 11316822"/>
              <a:gd name="connsiteY27" fmla="*/ 2664220 h 2665329"/>
              <a:gd name="connsiteX28" fmla="*/ 7414438 w 11316822"/>
              <a:gd name="connsiteY28" fmla="*/ 2114869 h 2665329"/>
              <a:gd name="connsiteX29" fmla="*/ 7384710 w 11316822"/>
              <a:gd name="connsiteY29" fmla="*/ 2114869 h 2665329"/>
              <a:gd name="connsiteX30" fmla="*/ 7323905 w 11316822"/>
              <a:gd name="connsiteY30" fmla="*/ 2162227 h 2665329"/>
              <a:gd name="connsiteX31" fmla="*/ 7287421 w 11316822"/>
              <a:gd name="connsiteY31" fmla="*/ 2259649 h 2665329"/>
              <a:gd name="connsiteX32" fmla="*/ 2758061 w 11316822"/>
              <a:gd name="connsiteY32" fmla="*/ 2265061 h 2665329"/>
              <a:gd name="connsiteX33" fmla="*/ 2756709 w 11316822"/>
              <a:gd name="connsiteY33" fmla="*/ 2265061 h 2665329"/>
              <a:gd name="connsiteX34" fmla="*/ 2504027 w 11316822"/>
              <a:gd name="connsiteY34" fmla="*/ 2029624 h 2665329"/>
              <a:gd name="connsiteX35" fmla="*/ 2474300 w 11316822"/>
              <a:gd name="connsiteY35" fmla="*/ 2012034 h 2665329"/>
              <a:gd name="connsiteX36" fmla="*/ 2449978 w 11316822"/>
              <a:gd name="connsiteY36" fmla="*/ 2150049 h 2665329"/>
              <a:gd name="connsiteX37" fmla="*/ 1635179 w 11316822"/>
              <a:gd name="connsiteY37" fmla="*/ 2657455 h 2665329"/>
              <a:gd name="connsiteX38" fmla="*/ 929831 w 11316822"/>
              <a:gd name="connsiteY38" fmla="*/ 2078335 h 2665329"/>
              <a:gd name="connsiteX39" fmla="*/ 898753 w 11316822"/>
              <a:gd name="connsiteY39" fmla="*/ 2083748 h 2665329"/>
              <a:gd name="connsiteX40" fmla="*/ 820381 w 11316822"/>
              <a:gd name="connsiteY40" fmla="*/ 2125693 h 2665329"/>
              <a:gd name="connsiteX41" fmla="*/ 560942 w 11316822"/>
              <a:gd name="connsiteY41" fmla="*/ 2120281 h 2665329"/>
              <a:gd name="connsiteX42" fmla="*/ 428521 w 11316822"/>
              <a:gd name="connsiteY42" fmla="*/ 2066158 h 2665329"/>
              <a:gd name="connsiteX43" fmla="*/ 362310 w 11316822"/>
              <a:gd name="connsiteY43" fmla="*/ 1987679 h 2665329"/>
              <a:gd name="connsiteX44" fmla="*/ 290694 w 11316822"/>
              <a:gd name="connsiteY44" fmla="*/ 1945733 h 2665329"/>
              <a:gd name="connsiteX45" fmla="*/ 205566 w 11316822"/>
              <a:gd name="connsiteY45" fmla="*/ 1733299 h 2665329"/>
              <a:gd name="connsiteX46" fmla="*/ 177 w 11316822"/>
              <a:gd name="connsiteY46" fmla="*/ 1685941 h 2665329"/>
              <a:gd name="connsiteX47" fmla="*/ 115033 w 11316822"/>
              <a:gd name="connsiteY47" fmla="*/ 1642643 h 2665329"/>
              <a:gd name="connsiteX48" fmla="*/ 271777 w 11316822"/>
              <a:gd name="connsiteY48" fmla="*/ 1618287 h 2665329"/>
              <a:gd name="connsiteX49" fmla="*/ 254210 w 11316822"/>
              <a:gd name="connsiteY49" fmla="*/ 1583107 h 2665329"/>
              <a:gd name="connsiteX50" fmla="*/ 188000 w 11316822"/>
              <a:gd name="connsiteY50" fmla="*/ 1539808 h 2665329"/>
              <a:gd name="connsiteX51" fmla="*/ 115033 w 11316822"/>
              <a:gd name="connsiteY51" fmla="*/ 1382851 h 2665329"/>
              <a:gd name="connsiteX52" fmla="*/ 181243 w 11316822"/>
              <a:gd name="connsiteY52" fmla="*/ 1274604 h 2665329"/>
              <a:gd name="connsiteX53" fmla="*/ 127194 w 11316822"/>
              <a:gd name="connsiteY53" fmla="*/ 1142002 h 2665329"/>
              <a:gd name="connsiteX54" fmla="*/ 362310 w 11316822"/>
              <a:gd name="connsiteY54" fmla="*/ 1009400 h 2665329"/>
              <a:gd name="connsiteX55" fmla="*/ 754170 w 11316822"/>
              <a:gd name="connsiteY55" fmla="*/ 894388 h 2665329"/>
              <a:gd name="connsiteX56" fmla="*/ 1804084 w 11316822"/>
              <a:gd name="connsiteY56" fmla="*/ 851089 h 2665329"/>
              <a:gd name="connsiteX57" fmla="*/ 3216131 w 11316822"/>
              <a:gd name="connsiteY57" fmla="*/ 821321 h 2665329"/>
              <a:gd name="connsiteX58" fmla="*/ 3275586 w 11316822"/>
              <a:gd name="connsiteY58" fmla="*/ 761786 h 2665329"/>
              <a:gd name="connsiteX59" fmla="*/ 3390441 w 11316822"/>
              <a:gd name="connsiteY59" fmla="*/ 755020 h 2665329"/>
              <a:gd name="connsiteX60" fmla="*/ 3747169 w 11316822"/>
              <a:gd name="connsiteY60" fmla="*/ 470873 h 2665329"/>
              <a:gd name="connsiteX61" fmla="*/ 4410628 w 11316822"/>
              <a:gd name="connsiteY61" fmla="*/ 17590 h 2665329"/>
              <a:gd name="connsiteX62" fmla="*/ 5640258 w 11316822"/>
              <a:gd name="connsiteY62" fmla="*/ 0 h 2665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316822" h="2665329">
                <a:moveTo>
                  <a:pt x="5971710" y="147636"/>
                </a:moveTo>
                <a:lnTo>
                  <a:pt x="5876460" y="817561"/>
                </a:lnTo>
                <a:lnTo>
                  <a:pt x="7157573" y="806449"/>
                </a:lnTo>
                <a:lnTo>
                  <a:pt x="6513048" y="165099"/>
                </a:lnTo>
                <a:close/>
                <a:moveTo>
                  <a:pt x="5863760" y="141287"/>
                </a:moveTo>
                <a:lnTo>
                  <a:pt x="4476466" y="143994"/>
                </a:lnTo>
                <a:lnTo>
                  <a:pt x="4258983" y="219789"/>
                </a:lnTo>
                <a:cubicBezTo>
                  <a:pt x="4258983" y="219789"/>
                  <a:pt x="3788897" y="590645"/>
                  <a:pt x="3798353" y="705691"/>
                </a:cubicBezTo>
                <a:cubicBezTo>
                  <a:pt x="3806458" y="820737"/>
                  <a:pt x="4072570" y="803142"/>
                  <a:pt x="4072570" y="803142"/>
                </a:cubicBezTo>
                <a:lnTo>
                  <a:pt x="5773255" y="815323"/>
                </a:lnTo>
                <a:lnTo>
                  <a:pt x="5773255" y="813970"/>
                </a:lnTo>
                <a:close/>
                <a:moveTo>
                  <a:pt x="5640258" y="0"/>
                </a:moveTo>
                <a:cubicBezTo>
                  <a:pt x="6406412" y="0"/>
                  <a:pt x="7407681" y="102834"/>
                  <a:pt x="7407681" y="102834"/>
                </a:cubicBezTo>
                <a:lnTo>
                  <a:pt x="7414438" y="169135"/>
                </a:lnTo>
                <a:lnTo>
                  <a:pt x="8192752" y="767198"/>
                </a:lnTo>
                <a:lnTo>
                  <a:pt x="11051979" y="784788"/>
                </a:lnTo>
                <a:lnTo>
                  <a:pt x="10743896" y="1093291"/>
                </a:lnTo>
                <a:lnTo>
                  <a:pt x="11015495" y="1201538"/>
                </a:lnTo>
                <a:cubicBezTo>
                  <a:pt x="11015495" y="1201538"/>
                  <a:pt x="11250611" y="1262427"/>
                  <a:pt x="11250611" y="1461330"/>
                </a:cubicBezTo>
                <a:cubicBezTo>
                  <a:pt x="11250611" y="1661586"/>
                  <a:pt x="11100623" y="1721122"/>
                  <a:pt x="11100623" y="1721122"/>
                </a:cubicBezTo>
                <a:lnTo>
                  <a:pt x="11316822" y="1956558"/>
                </a:lnTo>
                <a:lnTo>
                  <a:pt x="10797945" y="1951146"/>
                </a:lnTo>
                <a:cubicBezTo>
                  <a:pt x="10797945" y="1951146"/>
                  <a:pt x="10762813" y="1987679"/>
                  <a:pt x="10689846" y="2041802"/>
                </a:cubicBezTo>
                <a:cubicBezTo>
                  <a:pt x="10616879" y="2095926"/>
                  <a:pt x="10581747" y="2090513"/>
                  <a:pt x="10550668" y="2090513"/>
                </a:cubicBezTo>
                <a:cubicBezTo>
                  <a:pt x="10520941" y="2090513"/>
                  <a:pt x="8939989" y="2108103"/>
                  <a:pt x="8939989" y="2108103"/>
                </a:cubicBezTo>
                <a:lnTo>
                  <a:pt x="8939989" y="2029624"/>
                </a:lnTo>
                <a:lnTo>
                  <a:pt x="8831889" y="2029624"/>
                </a:lnTo>
                <a:cubicBezTo>
                  <a:pt x="8831889" y="2029624"/>
                  <a:pt x="8885939" y="2631746"/>
                  <a:pt x="8131946" y="2664220"/>
                </a:cubicBezTo>
                <a:cubicBezTo>
                  <a:pt x="7414438" y="2693988"/>
                  <a:pt x="7414438" y="2114869"/>
                  <a:pt x="7414438" y="2114869"/>
                </a:cubicBezTo>
                <a:lnTo>
                  <a:pt x="7384710" y="2114869"/>
                </a:lnTo>
                <a:cubicBezTo>
                  <a:pt x="7384710" y="2114869"/>
                  <a:pt x="7353632" y="2125693"/>
                  <a:pt x="7323905" y="2162227"/>
                </a:cubicBezTo>
                <a:cubicBezTo>
                  <a:pt x="7294177" y="2198760"/>
                  <a:pt x="7287421" y="2259649"/>
                  <a:pt x="7287421" y="2259649"/>
                </a:cubicBezTo>
                <a:lnTo>
                  <a:pt x="2758061" y="2265061"/>
                </a:lnTo>
                <a:lnTo>
                  <a:pt x="2756709" y="2265061"/>
                </a:lnTo>
                <a:lnTo>
                  <a:pt x="2504027" y="2029624"/>
                </a:lnTo>
                <a:lnTo>
                  <a:pt x="2474300" y="2012034"/>
                </a:lnTo>
                <a:lnTo>
                  <a:pt x="2449978" y="2150049"/>
                </a:lnTo>
                <a:cubicBezTo>
                  <a:pt x="2449978" y="2150049"/>
                  <a:pt x="2298639" y="2645277"/>
                  <a:pt x="1635179" y="2657455"/>
                </a:cubicBezTo>
                <a:cubicBezTo>
                  <a:pt x="971720" y="2669633"/>
                  <a:pt x="929831" y="2078335"/>
                  <a:pt x="929831" y="2078335"/>
                </a:cubicBezTo>
                <a:cubicBezTo>
                  <a:pt x="929831" y="2078335"/>
                  <a:pt x="923075" y="2083748"/>
                  <a:pt x="898753" y="2083748"/>
                </a:cubicBezTo>
                <a:cubicBezTo>
                  <a:pt x="875781" y="2083748"/>
                  <a:pt x="820381" y="2125693"/>
                  <a:pt x="820381" y="2125693"/>
                </a:cubicBezTo>
                <a:cubicBezTo>
                  <a:pt x="820381" y="2125693"/>
                  <a:pt x="609587" y="2125693"/>
                  <a:pt x="560942" y="2120281"/>
                </a:cubicBezTo>
                <a:cubicBezTo>
                  <a:pt x="513649" y="2114869"/>
                  <a:pt x="482570" y="2108103"/>
                  <a:pt x="428521" y="2066158"/>
                </a:cubicBezTo>
                <a:cubicBezTo>
                  <a:pt x="374471" y="2024212"/>
                  <a:pt x="362310" y="1987679"/>
                  <a:pt x="362310" y="1987679"/>
                </a:cubicBezTo>
                <a:cubicBezTo>
                  <a:pt x="362310" y="1987679"/>
                  <a:pt x="350149" y="2005269"/>
                  <a:pt x="290694" y="1945733"/>
                </a:cubicBezTo>
                <a:cubicBezTo>
                  <a:pt x="229888" y="1884845"/>
                  <a:pt x="205566" y="1733299"/>
                  <a:pt x="205566" y="1733299"/>
                </a:cubicBezTo>
                <a:cubicBezTo>
                  <a:pt x="205566" y="1733299"/>
                  <a:pt x="6933" y="1721122"/>
                  <a:pt x="177" y="1685941"/>
                </a:cubicBezTo>
                <a:cubicBezTo>
                  <a:pt x="-5228" y="1649408"/>
                  <a:pt x="115033" y="1642643"/>
                  <a:pt x="115033" y="1642643"/>
                </a:cubicBezTo>
                <a:lnTo>
                  <a:pt x="271777" y="1618287"/>
                </a:lnTo>
                <a:lnTo>
                  <a:pt x="254210" y="1583107"/>
                </a:lnTo>
                <a:lnTo>
                  <a:pt x="188000" y="1539808"/>
                </a:lnTo>
                <a:cubicBezTo>
                  <a:pt x="188000" y="1539808"/>
                  <a:pt x="115033" y="1443740"/>
                  <a:pt x="115033" y="1382851"/>
                </a:cubicBezTo>
                <a:cubicBezTo>
                  <a:pt x="115033" y="1323315"/>
                  <a:pt x="156921" y="1292194"/>
                  <a:pt x="181243" y="1274604"/>
                </a:cubicBezTo>
                <a:cubicBezTo>
                  <a:pt x="205566" y="1257014"/>
                  <a:pt x="127194" y="1189360"/>
                  <a:pt x="127194" y="1142002"/>
                </a:cubicBezTo>
                <a:cubicBezTo>
                  <a:pt x="127194" y="1093291"/>
                  <a:pt x="259615" y="1044580"/>
                  <a:pt x="362310" y="1009400"/>
                </a:cubicBezTo>
                <a:cubicBezTo>
                  <a:pt x="465004" y="972867"/>
                  <a:pt x="754170" y="894388"/>
                  <a:pt x="754170" y="894388"/>
                </a:cubicBezTo>
                <a:cubicBezTo>
                  <a:pt x="754170" y="894388"/>
                  <a:pt x="1327096" y="870032"/>
                  <a:pt x="1804084" y="851089"/>
                </a:cubicBezTo>
                <a:cubicBezTo>
                  <a:pt x="2281072" y="833499"/>
                  <a:pt x="3216131" y="821321"/>
                  <a:pt x="3216131" y="821321"/>
                </a:cubicBezTo>
                <a:lnTo>
                  <a:pt x="3275586" y="761786"/>
                </a:lnTo>
                <a:lnTo>
                  <a:pt x="3390441" y="755020"/>
                </a:lnTo>
                <a:cubicBezTo>
                  <a:pt x="3390441" y="755020"/>
                  <a:pt x="3505297" y="676542"/>
                  <a:pt x="3747169" y="470873"/>
                </a:cubicBezTo>
                <a:cubicBezTo>
                  <a:pt x="3987690" y="265204"/>
                  <a:pt x="4410628" y="17590"/>
                  <a:pt x="4410628" y="17590"/>
                </a:cubicBezTo>
                <a:cubicBezTo>
                  <a:pt x="4410628" y="17590"/>
                  <a:pt x="4874104" y="0"/>
                  <a:pt x="5640258" y="0"/>
                </a:cubicBezTo>
                <a:close/>
              </a:path>
            </a:pathLst>
          </a:custGeom>
          <a:solidFill>
            <a:schemeClr val="accent1"/>
          </a:solidFill>
          <a:ln w="174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ar8" descr="{&quot;Key&quot;:&quot;POWER_USER_SHAPE_ICON&quot;,&quot;Value&quot;:&quot;POWER_USER_SHAPE_ICON_STYLE_1&quot;}"/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 flipH="1">
            <a:off x="571903" y="3091050"/>
            <a:ext cx="2188946" cy="744412"/>
          </a:xfrm>
          <a:custGeom>
            <a:avLst/>
            <a:gdLst>
              <a:gd name="T0" fmla="*/ 7649 w 12845"/>
              <a:gd name="T1" fmla="*/ 35 h 4360"/>
              <a:gd name="T2" fmla="*/ 7593 w 12845"/>
              <a:gd name="T3" fmla="*/ 36 h 4360"/>
              <a:gd name="T4" fmla="*/ 5458 w 12845"/>
              <a:gd name="T5" fmla="*/ 199 h 4360"/>
              <a:gd name="T6" fmla="*/ 3929 w 12845"/>
              <a:gd name="T7" fmla="*/ 1191 h 4360"/>
              <a:gd name="T8" fmla="*/ 1778 w 12845"/>
              <a:gd name="T9" fmla="*/ 1588 h 4360"/>
              <a:gd name="T10" fmla="*/ 475 w 12845"/>
              <a:gd name="T11" fmla="*/ 2018 h 4360"/>
              <a:gd name="T12" fmla="*/ 25 w 12845"/>
              <a:gd name="T13" fmla="*/ 3103 h 4360"/>
              <a:gd name="T14" fmla="*/ 471 w 12845"/>
              <a:gd name="T15" fmla="*/ 3806 h 4360"/>
              <a:gd name="T16" fmla="*/ 1204 w 12845"/>
              <a:gd name="T17" fmla="*/ 3806 h 4360"/>
              <a:gd name="T18" fmla="*/ 2317 w 12845"/>
              <a:gd name="T19" fmla="*/ 2553 h 4360"/>
              <a:gd name="T20" fmla="*/ 3387 w 12845"/>
              <a:gd name="T21" fmla="*/ 3806 h 4360"/>
              <a:gd name="T22" fmla="*/ 8964 w 12845"/>
              <a:gd name="T23" fmla="*/ 3806 h 4360"/>
              <a:gd name="T24" fmla="*/ 10032 w 12845"/>
              <a:gd name="T25" fmla="*/ 2540 h 4360"/>
              <a:gd name="T26" fmla="*/ 11130 w 12845"/>
              <a:gd name="T27" fmla="*/ 3806 h 4360"/>
              <a:gd name="T28" fmla="*/ 12230 w 12845"/>
              <a:gd name="T29" fmla="*/ 3806 h 4360"/>
              <a:gd name="T30" fmla="*/ 12740 w 12845"/>
              <a:gd name="T31" fmla="*/ 3301 h 4360"/>
              <a:gd name="T32" fmla="*/ 12403 w 12845"/>
              <a:gd name="T33" fmla="*/ 1682 h 4360"/>
              <a:gd name="T34" fmla="*/ 11626 w 12845"/>
              <a:gd name="T35" fmla="*/ 1451 h 4360"/>
              <a:gd name="T36" fmla="*/ 9840 w 12845"/>
              <a:gd name="T37" fmla="*/ 379 h 4360"/>
              <a:gd name="T38" fmla="*/ 7649 w 12845"/>
              <a:gd name="T39" fmla="*/ 35 h 4360"/>
              <a:gd name="T40" fmla="*/ 10078 w 12845"/>
              <a:gd name="T41" fmla="*/ 2663 h 4360"/>
              <a:gd name="T42" fmla="*/ 9205 w 12845"/>
              <a:gd name="T43" fmla="*/ 3512 h 4360"/>
              <a:gd name="T44" fmla="*/ 10053 w 12845"/>
              <a:gd name="T45" fmla="*/ 4360 h 4360"/>
              <a:gd name="T46" fmla="*/ 10902 w 12845"/>
              <a:gd name="T47" fmla="*/ 3512 h 4360"/>
              <a:gd name="T48" fmla="*/ 10078 w 12845"/>
              <a:gd name="T49" fmla="*/ 2663 h 4360"/>
              <a:gd name="T50" fmla="*/ 2329 w 12845"/>
              <a:gd name="T51" fmla="*/ 2664 h 4360"/>
              <a:gd name="T52" fmla="*/ 1457 w 12845"/>
              <a:gd name="T53" fmla="*/ 3512 h 4360"/>
              <a:gd name="T54" fmla="*/ 2305 w 12845"/>
              <a:gd name="T55" fmla="*/ 4360 h 4360"/>
              <a:gd name="T56" fmla="*/ 3153 w 12845"/>
              <a:gd name="T57" fmla="*/ 3512 h 4360"/>
              <a:gd name="T58" fmla="*/ 2329 w 12845"/>
              <a:gd name="T59" fmla="*/ 2664 h 4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2845" h="4360">
                <a:moveTo>
                  <a:pt x="7649" y="35"/>
                </a:moveTo>
                <a:cubicBezTo>
                  <a:pt x="7630" y="36"/>
                  <a:pt x="7611" y="36"/>
                  <a:pt x="7593" y="36"/>
                </a:cubicBezTo>
                <a:cubicBezTo>
                  <a:pt x="7020" y="55"/>
                  <a:pt x="5920" y="0"/>
                  <a:pt x="5458" y="199"/>
                </a:cubicBezTo>
                <a:cubicBezTo>
                  <a:pt x="5458" y="199"/>
                  <a:pt x="4327" y="902"/>
                  <a:pt x="3929" y="1191"/>
                </a:cubicBezTo>
                <a:cubicBezTo>
                  <a:pt x="3530" y="1479"/>
                  <a:pt x="2718" y="1479"/>
                  <a:pt x="1778" y="1588"/>
                </a:cubicBezTo>
                <a:cubicBezTo>
                  <a:pt x="838" y="1696"/>
                  <a:pt x="475" y="2018"/>
                  <a:pt x="475" y="2018"/>
                </a:cubicBezTo>
                <a:cubicBezTo>
                  <a:pt x="211" y="2371"/>
                  <a:pt x="70" y="2619"/>
                  <a:pt x="25" y="3103"/>
                </a:cubicBezTo>
                <a:cubicBezTo>
                  <a:pt x="0" y="3228"/>
                  <a:pt x="473" y="3422"/>
                  <a:pt x="471" y="3806"/>
                </a:cubicBezTo>
                <a:lnTo>
                  <a:pt x="1204" y="3806"/>
                </a:lnTo>
                <a:cubicBezTo>
                  <a:pt x="1204" y="3806"/>
                  <a:pt x="1297" y="2535"/>
                  <a:pt x="2317" y="2553"/>
                </a:cubicBezTo>
                <a:cubicBezTo>
                  <a:pt x="3337" y="2571"/>
                  <a:pt x="3387" y="3806"/>
                  <a:pt x="3387" y="3806"/>
                </a:cubicBezTo>
                <a:lnTo>
                  <a:pt x="8964" y="3806"/>
                </a:lnTo>
                <a:cubicBezTo>
                  <a:pt x="8964" y="3806"/>
                  <a:pt x="9107" y="2576"/>
                  <a:pt x="10032" y="2540"/>
                </a:cubicBezTo>
                <a:cubicBezTo>
                  <a:pt x="10955" y="2503"/>
                  <a:pt x="11130" y="3806"/>
                  <a:pt x="11130" y="3806"/>
                </a:cubicBezTo>
                <a:cubicBezTo>
                  <a:pt x="11130" y="3806"/>
                  <a:pt x="11959" y="3787"/>
                  <a:pt x="12230" y="3806"/>
                </a:cubicBezTo>
                <a:cubicBezTo>
                  <a:pt x="12512" y="3818"/>
                  <a:pt x="12446" y="3400"/>
                  <a:pt x="12740" y="3301"/>
                </a:cubicBezTo>
                <a:cubicBezTo>
                  <a:pt x="12845" y="2401"/>
                  <a:pt x="12591" y="2498"/>
                  <a:pt x="12403" y="1682"/>
                </a:cubicBezTo>
                <a:cubicBezTo>
                  <a:pt x="11972" y="1520"/>
                  <a:pt x="11880" y="1541"/>
                  <a:pt x="11626" y="1451"/>
                </a:cubicBezTo>
                <a:cubicBezTo>
                  <a:pt x="11439" y="1386"/>
                  <a:pt x="10297" y="593"/>
                  <a:pt x="9840" y="379"/>
                </a:cubicBezTo>
                <a:cubicBezTo>
                  <a:pt x="9398" y="173"/>
                  <a:pt x="8242" y="28"/>
                  <a:pt x="7649" y="35"/>
                </a:cubicBezTo>
                <a:close/>
                <a:moveTo>
                  <a:pt x="10078" y="2663"/>
                </a:moveTo>
                <a:cubicBezTo>
                  <a:pt x="9600" y="2650"/>
                  <a:pt x="9205" y="3034"/>
                  <a:pt x="9205" y="3512"/>
                </a:cubicBezTo>
                <a:cubicBezTo>
                  <a:pt x="9206" y="3980"/>
                  <a:pt x="9585" y="4360"/>
                  <a:pt x="10053" y="4360"/>
                </a:cubicBezTo>
                <a:cubicBezTo>
                  <a:pt x="10522" y="4360"/>
                  <a:pt x="10901" y="3980"/>
                  <a:pt x="10902" y="3512"/>
                </a:cubicBezTo>
                <a:cubicBezTo>
                  <a:pt x="10902" y="3053"/>
                  <a:pt x="10537" y="2677"/>
                  <a:pt x="10078" y="2663"/>
                </a:cubicBezTo>
                <a:close/>
                <a:moveTo>
                  <a:pt x="2329" y="2664"/>
                </a:moveTo>
                <a:cubicBezTo>
                  <a:pt x="1851" y="2650"/>
                  <a:pt x="1456" y="3034"/>
                  <a:pt x="1457" y="3512"/>
                </a:cubicBezTo>
                <a:cubicBezTo>
                  <a:pt x="1457" y="3980"/>
                  <a:pt x="1836" y="4360"/>
                  <a:pt x="2305" y="4360"/>
                </a:cubicBezTo>
                <a:cubicBezTo>
                  <a:pt x="2773" y="4360"/>
                  <a:pt x="3153" y="3980"/>
                  <a:pt x="3153" y="3512"/>
                </a:cubicBezTo>
                <a:cubicBezTo>
                  <a:pt x="3153" y="3053"/>
                  <a:pt x="2788" y="2677"/>
                  <a:pt x="2329" y="26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Car4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 flipH="1">
            <a:off x="571903" y="4991867"/>
            <a:ext cx="2292529" cy="886789"/>
            <a:chOff x="8" y="7"/>
            <a:chExt cx="1153" cy="446"/>
          </a:xfrm>
          <a:solidFill>
            <a:schemeClr val="accent1"/>
          </a:solidFill>
        </p:grpSpPr>
        <p:sp>
          <p:nvSpPr>
            <p:cNvPr id="34" name="Car4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" y="7"/>
              <a:ext cx="1153" cy="355"/>
            </a:xfrm>
            <a:custGeom>
              <a:avLst/>
              <a:gdLst>
                <a:gd name="T0" fmla="*/ 1249 w 1250"/>
                <a:gd name="T1" fmla="*/ 200 h 384"/>
                <a:gd name="T2" fmla="*/ 1245 w 1250"/>
                <a:gd name="T3" fmla="*/ 187 h 384"/>
                <a:gd name="T4" fmla="*/ 1010 w 1250"/>
                <a:gd name="T5" fmla="*/ 1 h 384"/>
                <a:gd name="T6" fmla="*/ 538 w 1250"/>
                <a:gd name="T7" fmla="*/ 1 h 384"/>
                <a:gd name="T8" fmla="*/ 516 w 1250"/>
                <a:gd name="T9" fmla="*/ 12 h 384"/>
                <a:gd name="T10" fmla="*/ 358 w 1250"/>
                <a:gd name="T11" fmla="*/ 170 h 384"/>
                <a:gd name="T12" fmla="*/ 13 w 1250"/>
                <a:gd name="T13" fmla="*/ 227 h 384"/>
                <a:gd name="T14" fmla="*/ 0 w 1250"/>
                <a:gd name="T15" fmla="*/ 246 h 384"/>
                <a:gd name="T16" fmla="*/ 1 w 1250"/>
                <a:gd name="T17" fmla="*/ 365 h 384"/>
                <a:gd name="T18" fmla="*/ 19 w 1250"/>
                <a:gd name="T19" fmla="*/ 384 h 384"/>
                <a:gd name="T20" fmla="*/ 85 w 1250"/>
                <a:gd name="T21" fmla="*/ 384 h 384"/>
                <a:gd name="T22" fmla="*/ 326 w 1250"/>
                <a:gd name="T23" fmla="*/ 384 h 384"/>
                <a:gd name="T24" fmla="*/ 938 w 1250"/>
                <a:gd name="T25" fmla="*/ 384 h 384"/>
                <a:gd name="T26" fmla="*/ 1177 w 1250"/>
                <a:gd name="T27" fmla="*/ 384 h 384"/>
                <a:gd name="T28" fmla="*/ 1231 w 1250"/>
                <a:gd name="T29" fmla="*/ 384 h 384"/>
                <a:gd name="T30" fmla="*/ 1250 w 1250"/>
                <a:gd name="T31" fmla="*/ 365 h 384"/>
                <a:gd name="T32" fmla="*/ 1249 w 1250"/>
                <a:gd name="T33" fmla="*/ 200 h 384"/>
                <a:gd name="T34" fmla="*/ 743 w 1250"/>
                <a:gd name="T35" fmla="*/ 193 h 384"/>
                <a:gd name="T36" fmla="*/ 416 w 1250"/>
                <a:gd name="T37" fmla="*/ 193 h 384"/>
                <a:gd name="T38" fmla="*/ 407 w 1250"/>
                <a:gd name="T39" fmla="*/ 171 h 384"/>
                <a:gd name="T40" fmla="*/ 524 w 1250"/>
                <a:gd name="T41" fmla="*/ 55 h 384"/>
                <a:gd name="T42" fmla="*/ 534 w 1250"/>
                <a:gd name="T43" fmla="*/ 51 h 384"/>
                <a:gd name="T44" fmla="*/ 743 w 1250"/>
                <a:gd name="T45" fmla="*/ 51 h 384"/>
                <a:gd name="T46" fmla="*/ 743 w 1250"/>
                <a:gd name="T47" fmla="*/ 193 h 384"/>
                <a:gd name="T48" fmla="*/ 1081 w 1250"/>
                <a:gd name="T49" fmla="*/ 193 h 384"/>
                <a:gd name="T50" fmla="*/ 781 w 1250"/>
                <a:gd name="T51" fmla="*/ 193 h 384"/>
                <a:gd name="T52" fmla="*/ 781 w 1250"/>
                <a:gd name="T53" fmla="*/ 51 h 384"/>
                <a:gd name="T54" fmla="*/ 957 w 1250"/>
                <a:gd name="T55" fmla="*/ 51 h 384"/>
                <a:gd name="T56" fmla="*/ 967 w 1250"/>
                <a:gd name="T57" fmla="*/ 55 h 384"/>
                <a:gd name="T58" fmla="*/ 1067 w 1250"/>
                <a:gd name="T59" fmla="*/ 157 h 384"/>
                <a:gd name="T60" fmla="*/ 1081 w 1250"/>
                <a:gd name="T61" fmla="*/ 19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50" h="384">
                  <a:moveTo>
                    <a:pt x="1249" y="200"/>
                  </a:moveTo>
                  <a:cubicBezTo>
                    <a:pt x="1248" y="197"/>
                    <a:pt x="1247" y="193"/>
                    <a:pt x="1245" y="187"/>
                  </a:cubicBezTo>
                  <a:lnTo>
                    <a:pt x="1010" y="1"/>
                  </a:lnTo>
                  <a:lnTo>
                    <a:pt x="538" y="1"/>
                  </a:lnTo>
                  <a:cubicBezTo>
                    <a:pt x="527" y="0"/>
                    <a:pt x="521" y="6"/>
                    <a:pt x="516" y="12"/>
                  </a:cubicBezTo>
                  <a:lnTo>
                    <a:pt x="358" y="170"/>
                  </a:lnTo>
                  <a:lnTo>
                    <a:pt x="13" y="227"/>
                  </a:lnTo>
                  <a:cubicBezTo>
                    <a:pt x="9" y="231"/>
                    <a:pt x="4" y="235"/>
                    <a:pt x="0" y="246"/>
                  </a:cubicBezTo>
                  <a:lnTo>
                    <a:pt x="1" y="365"/>
                  </a:lnTo>
                  <a:cubicBezTo>
                    <a:pt x="8" y="384"/>
                    <a:pt x="13" y="381"/>
                    <a:pt x="19" y="384"/>
                  </a:cubicBezTo>
                  <a:lnTo>
                    <a:pt x="85" y="384"/>
                  </a:lnTo>
                  <a:cubicBezTo>
                    <a:pt x="85" y="223"/>
                    <a:pt x="326" y="223"/>
                    <a:pt x="326" y="384"/>
                  </a:cubicBezTo>
                  <a:lnTo>
                    <a:pt x="938" y="384"/>
                  </a:lnTo>
                  <a:cubicBezTo>
                    <a:pt x="938" y="222"/>
                    <a:pt x="1177" y="223"/>
                    <a:pt x="1177" y="384"/>
                  </a:cubicBezTo>
                  <a:lnTo>
                    <a:pt x="1231" y="384"/>
                  </a:lnTo>
                  <a:cubicBezTo>
                    <a:pt x="1241" y="383"/>
                    <a:pt x="1246" y="375"/>
                    <a:pt x="1250" y="365"/>
                  </a:cubicBezTo>
                  <a:lnTo>
                    <a:pt x="1249" y="200"/>
                  </a:lnTo>
                  <a:close/>
                  <a:moveTo>
                    <a:pt x="743" y="193"/>
                  </a:moveTo>
                  <a:lnTo>
                    <a:pt x="416" y="193"/>
                  </a:lnTo>
                  <a:cubicBezTo>
                    <a:pt x="403" y="188"/>
                    <a:pt x="402" y="180"/>
                    <a:pt x="407" y="171"/>
                  </a:cubicBezTo>
                  <a:lnTo>
                    <a:pt x="524" y="55"/>
                  </a:lnTo>
                  <a:cubicBezTo>
                    <a:pt x="527" y="53"/>
                    <a:pt x="529" y="50"/>
                    <a:pt x="534" y="51"/>
                  </a:cubicBezTo>
                  <a:lnTo>
                    <a:pt x="743" y="51"/>
                  </a:lnTo>
                  <a:lnTo>
                    <a:pt x="743" y="193"/>
                  </a:lnTo>
                  <a:close/>
                  <a:moveTo>
                    <a:pt x="1081" y="193"/>
                  </a:moveTo>
                  <a:lnTo>
                    <a:pt x="781" y="193"/>
                  </a:lnTo>
                  <a:lnTo>
                    <a:pt x="781" y="51"/>
                  </a:lnTo>
                  <a:lnTo>
                    <a:pt x="957" y="51"/>
                  </a:lnTo>
                  <a:cubicBezTo>
                    <a:pt x="962" y="50"/>
                    <a:pt x="964" y="53"/>
                    <a:pt x="967" y="55"/>
                  </a:cubicBezTo>
                  <a:lnTo>
                    <a:pt x="1067" y="157"/>
                  </a:lnTo>
                  <a:cubicBezTo>
                    <a:pt x="1077" y="171"/>
                    <a:pt x="1095" y="190"/>
                    <a:pt x="1081" y="19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Car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107" y="272"/>
              <a:ext cx="180" cy="181"/>
            </a:xfrm>
            <a:custGeom>
              <a:avLst/>
              <a:gdLst>
                <a:gd name="T0" fmla="*/ 98 w 196"/>
                <a:gd name="T1" fmla="*/ 0 h 195"/>
                <a:gd name="T2" fmla="*/ 0 w 196"/>
                <a:gd name="T3" fmla="*/ 97 h 195"/>
                <a:gd name="T4" fmla="*/ 98 w 196"/>
                <a:gd name="T5" fmla="*/ 195 h 195"/>
                <a:gd name="T6" fmla="*/ 196 w 196"/>
                <a:gd name="T7" fmla="*/ 97 h 195"/>
                <a:gd name="T8" fmla="*/ 98 w 196"/>
                <a:gd name="T9" fmla="*/ 0 h 195"/>
                <a:gd name="T10" fmla="*/ 98 w 196"/>
                <a:gd name="T11" fmla="*/ 138 h 195"/>
                <a:gd name="T12" fmla="*/ 57 w 196"/>
                <a:gd name="T13" fmla="*/ 97 h 195"/>
                <a:gd name="T14" fmla="*/ 98 w 196"/>
                <a:gd name="T15" fmla="*/ 56 h 195"/>
                <a:gd name="T16" fmla="*/ 139 w 196"/>
                <a:gd name="T17" fmla="*/ 97 h 195"/>
                <a:gd name="T18" fmla="*/ 98 w 196"/>
                <a:gd name="T19" fmla="*/ 13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2" y="195"/>
                    <a:pt x="196" y="151"/>
                    <a:pt x="196" y="97"/>
                  </a:cubicBezTo>
                  <a:cubicBezTo>
                    <a:pt x="196" y="43"/>
                    <a:pt x="152" y="0"/>
                    <a:pt x="98" y="0"/>
                  </a:cubicBezTo>
                  <a:close/>
                  <a:moveTo>
                    <a:pt x="98" y="138"/>
                  </a:moveTo>
                  <a:cubicBezTo>
                    <a:pt x="75" y="138"/>
                    <a:pt x="57" y="120"/>
                    <a:pt x="57" y="97"/>
                  </a:cubicBezTo>
                  <a:cubicBezTo>
                    <a:pt x="57" y="74"/>
                    <a:pt x="75" y="56"/>
                    <a:pt x="98" y="56"/>
                  </a:cubicBezTo>
                  <a:cubicBezTo>
                    <a:pt x="121" y="56"/>
                    <a:pt x="139" y="74"/>
                    <a:pt x="139" y="97"/>
                  </a:cubicBezTo>
                  <a:cubicBezTo>
                    <a:pt x="139" y="120"/>
                    <a:pt x="121" y="138"/>
                    <a:pt x="98" y="13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Car4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893" y="271"/>
              <a:ext cx="180" cy="182"/>
            </a:xfrm>
            <a:custGeom>
              <a:avLst/>
              <a:gdLst>
                <a:gd name="T0" fmla="*/ 98 w 195"/>
                <a:gd name="T1" fmla="*/ 0 h 196"/>
                <a:gd name="T2" fmla="*/ 0 w 195"/>
                <a:gd name="T3" fmla="*/ 98 h 196"/>
                <a:gd name="T4" fmla="*/ 98 w 195"/>
                <a:gd name="T5" fmla="*/ 196 h 196"/>
                <a:gd name="T6" fmla="*/ 195 w 195"/>
                <a:gd name="T7" fmla="*/ 98 h 196"/>
                <a:gd name="T8" fmla="*/ 98 w 195"/>
                <a:gd name="T9" fmla="*/ 0 h 196"/>
                <a:gd name="T10" fmla="*/ 98 w 195"/>
                <a:gd name="T11" fmla="*/ 139 h 196"/>
                <a:gd name="T12" fmla="*/ 57 w 195"/>
                <a:gd name="T13" fmla="*/ 98 h 196"/>
                <a:gd name="T14" fmla="*/ 98 w 195"/>
                <a:gd name="T15" fmla="*/ 57 h 196"/>
                <a:gd name="T16" fmla="*/ 139 w 195"/>
                <a:gd name="T17" fmla="*/ 98 h 196"/>
                <a:gd name="T18" fmla="*/ 98 w 195"/>
                <a:gd name="T19" fmla="*/ 13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6">
                  <a:moveTo>
                    <a:pt x="98" y="0"/>
                  </a:moveTo>
                  <a:cubicBezTo>
                    <a:pt x="44" y="0"/>
                    <a:pt x="0" y="44"/>
                    <a:pt x="0" y="98"/>
                  </a:cubicBezTo>
                  <a:cubicBezTo>
                    <a:pt x="0" y="152"/>
                    <a:pt x="44" y="196"/>
                    <a:pt x="98" y="196"/>
                  </a:cubicBezTo>
                  <a:cubicBezTo>
                    <a:pt x="152" y="196"/>
                    <a:pt x="195" y="152"/>
                    <a:pt x="195" y="98"/>
                  </a:cubicBezTo>
                  <a:cubicBezTo>
                    <a:pt x="195" y="44"/>
                    <a:pt x="152" y="0"/>
                    <a:pt x="98" y="0"/>
                  </a:cubicBezTo>
                  <a:close/>
                  <a:moveTo>
                    <a:pt x="98" y="139"/>
                  </a:moveTo>
                  <a:cubicBezTo>
                    <a:pt x="75" y="139"/>
                    <a:pt x="57" y="121"/>
                    <a:pt x="57" y="98"/>
                  </a:cubicBezTo>
                  <a:cubicBezTo>
                    <a:pt x="57" y="75"/>
                    <a:pt x="75" y="57"/>
                    <a:pt x="98" y="57"/>
                  </a:cubicBezTo>
                  <a:cubicBezTo>
                    <a:pt x="120" y="57"/>
                    <a:pt x="139" y="75"/>
                    <a:pt x="139" y="98"/>
                  </a:cubicBezTo>
                  <a:cubicBezTo>
                    <a:pt x="139" y="121"/>
                    <a:pt x="120" y="139"/>
                    <a:pt x="98" y="13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048311"/>
              </p:ext>
            </p:extLst>
          </p:nvPr>
        </p:nvGraphicFramePr>
        <p:xfrm>
          <a:off x="5748944" y="3032434"/>
          <a:ext cx="2859357" cy="2967046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2859357">
                  <a:extLst>
                    <a:ext uri="{9D8B030D-6E8A-4147-A177-3AD203B41FA5}">
                      <a16:colId xmlns:a16="http://schemas.microsoft.com/office/drawing/2014/main" val="2721335279"/>
                    </a:ext>
                  </a:extLst>
                </a:gridCol>
              </a:tblGrid>
              <a:tr h="36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104761"/>
                  </a:ext>
                </a:extLst>
              </a:tr>
              <a:tr h="330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r>
                        <a:rPr lang="en-US" baseline="0" dirty="0" smtClean="0"/>
                        <a:t> : 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90105"/>
                  </a:ext>
                </a:extLst>
              </a:tr>
              <a:tr h="330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brand : 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924235"/>
                  </a:ext>
                </a:extLst>
              </a:tr>
              <a:tr h="330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 : 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11381"/>
                  </a:ext>
                </a:extLst>
              </a:tr>
              <a:tr h="4038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speed : 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211279"/>
                  </a:ext>
                </a:extLst>
              </a:tr>
              <a:tr h="330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280696"/>
                  </a:ext>
                </a:extLst>
              </a:tr>
              <a:tr h="330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change_gear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40341"/>
                  </a:ext>
                </a:extLst>
              </a:tr>
              <a:tr h="330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accelerate()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10088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 flipH="1">
            <a:off x="5748943" y="4896383"/>
            <a:ext cx="285935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876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AC40601-E775-4D71-B81A-963E900251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BE8100-DB04-4F97-8578-831797730E50}"/>
              </a:ext>
            </a:extLst>
          </p:cNvPr>
          <p:cNvSpPr/>
          <p:nvPr/>
        </p:nvSpPr>
        <p:spPr>
          <a:xfrm>
            <a:off x="471948" y="1245393"/>
            <a:ext cx="4906297" cy="436721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7A2CAD-F612-4C35-BD04-BE170D92ACFB}"/>
              </a:ext>
            </a:extLst>
          </p:cNvPr>
          <p:cNvSpPr/>
          <p:nvPr/>
        </p:nvSpPr>
        <p:spPr>
          <a:xfrm>
            <a:off x="5535562" y="3530477"/>
            <a:ext cx="6302478" cy="197118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 algn="just">
              <a:lnSpc>
                <a:spcPct val="109000"/>
              </a:lnSpc>
              <a:buFontTx/>
              <a:buChar char="-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The main challenge is still ahead of us…</a:t>
            </a:r>
          </a:p>
          <a:p>
            <a:pPr marL="285750" indent="-285750" algn="just">
              <a:lnSpc>
                <a:spcPct val="109000"/>
              </a:lnSpc>
              <a:buFontTx/>
              <a:buChar char="-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How to bundle all these properties and behaviors together and make it as one single property in our program?</a:t>
            </a:r>
          </a:p>
          <a:p>
            <a:pPr marL="285750" indent="-285750" algn="just">
              <a:lnSpc>
                <a:spcPct val="109000"/>
              </a:lnSpc>
              <a:buFontTx/>
              <a:buChar char="-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So far we have learnt how to make different variables with different types of data and how to write functions…</a:t>
            </a:r>
          </a:p>
          <a:p>
            <a:pPr marL="285750" indent="-285750" algn="just">
              <a:lnSpc>
                <a:spcPct val="109000"/>
              </a:lnSpc>
              <a:buFontTx/>
              <a:buChar char="-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Coding the program in the same style we have learnt in this example has some major problems…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8820F1-DAA8-4712-A895-C6577528312A}"/>
              </a:ext>
            </a:extLst>
          </p:cNvPr>
          <p:cNvSpPr txBox="1"/>
          <p:nvPr/>
        </p:nvSpPr>
        <p:spPr>
          <a:xfrm>
            <a:off x="471948" y="3581277"/>
            <a:ext cx="5338917" cy="4801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rPr>
              <a:t>1. An Example to Begin With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71DC9C-E3FF-4B4B-AA5F-D0C6A20B2B73}"/>
              </a:ext>
            </a:extLst>
          </p:cNvPr>
          <p:cNvCxnSpPr/>
          <p:nvPr/>
        </p:nvCxnSpPr>
        <p:spPr>
          <a:xfrm>
            <a:off x="4596582" y="4099508"/>
            <a:ext cx="4572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r6" descr="{&quot;Key&quot;:&quot;POWER_USER_SHAPE_ICON&quot;,&quot;Value&quot;:&quot;POWER_USER_SHAPE_ICON_STYLE_1&quot;}"/>
          <p:cNvSpPr>
            <a:spLocks noChangeAspect="1" noEditPoints="1"/>
          </p:cNvSpPr>
          <p:nvPr>
            <p:custDataLst>
              <p:tags r:id="rId1"/>
            </p:custDataLst>
          </p:nvPr>
        </p:nvSpPr>
        <p:spPr bwMode="auto">
          <a:xfrm>
            <a:off x="7854297" y="5543634"/>
            <a:ext cx="1109481" cy="926149"/>
          </a:xfrm>
          <a:custGeom>
            <a:avLst/>
            <a:gdLst>
              <a:gd name="T0" fmla="*/ 425 w 450"/>
              <a:gd name="T1" fmla="*/ 100 h 375"/>
              <a:gd name="T2" fmla="*/ 375 w 450"/>
              <a:gd name="T3" fmla="*/ 100 h 375"/>
              <a:gd name="T4" fmla="*/ 363 w 450"/>
              <a:gd name="T5" fmla="*/ 32 h 375"/>
              <a:gd name="T6" fmla="*/ 303 w 450"/>
              <a:gd name="T7" fmla="*/ 0 h 375"/>
              <a:gd name="T8" fmla="*/ 225 w 450"/>
              <a:gd name="T9" fmla="*/ 0 h 375"/>
              <a:gd name="T10" fmla="*/ 148 w 450"/>
              <a:gd name="T11" fmla="*/ 0 h 375"/>
              <a:gd name="T12" fmla="*/ 88 w 450"/>
              <a:gd name="T13" fmla="*/ 32 h 375"/>
              <a:gd name="T14" fmla="*/ 75 w 450"/>
              <a:gd name="T15" fmla="*/ 100 h 375"/>
              <a:gd name="T16" fmla="*/ 25 w 450"/>
              <a:gd name="T17" fmla="*/ 100 h 375"/>
              <a:gd name="T18" fmla="*/ 0 w 450"/>
              <a:gd name="T19" fmla="*/ 125 h 375"/>
              <a:gd name="T20" fmla="*/ 25 w 450"/>
              <a:gd name="T21" fmla="*/ 150 h 375"/>
              <a:gd name="T22" fmla="*/ 48 w 450"/>
              <a:gd name="T23" fmla="*/ 150 h 375"/>
              <a:gd name="T24" fmla="*/ 38 w 450"/>
              <a:gd name="T25" fmla="*/ 175 h 375"/>
              <a:gd name="T26" fmla="*/ 38 w 450"/>
              <a:gd name="T27" fmla="*/ 275 h 375"/>
              <a:gd name="T28" fmla="*/ 75 w 450"/>
              <a:gd name="T29" fmla="*/ 312 h 375"/>
              <a:gd name="T30" fmla="*/ 88 w 450"/>
              <a:gd name="T31" fmla="*/ 312 h 375"/>
              <a:gd name="T32" fmla="*/ 88 w 450"/>
              <a:gd name="T33" fmla="*/ 343 h 375"/>
              <a:gd name="T34" fmla="*/ 119 w 450"/>
              <a:gd name="T35" fmla="*/ 375 h 375"/>
              <a:gd name="T36" fmla="*/ 150 w 450"/>
              <a:gd name="T37" fmla="*/ 343 h 375"/>
              <a:gd name="T38" fmla="*/ 150 w 450"/>
              <a:gd name="T39" fmla="*/ 312 h 375"/>
              <a:gd name="T40" fmla="*/ 300 w 450"/>
              <a:gd name="T41" fmla="*/ 312 h 375"/>
              <a:gd name="T42" fmla="*/ 300 w 450"/>
              <a:gd name="T43" fmla="*/ 343 h 375"/>
              <a:gd name="T44" fmla="*/ 331 w 450"/>
              <a:gd name="T45" fmla="*/ 375 h 375"/>
              <a:gd name="T46" fmla="*/ 363 w 450"/>
              <a:gd name="T47" fmla="*/ 343 h 375"/>
              <a:gd name="T48" fmla="*/ 363 w 450"/>
              <a:gd name="T49" fmla="*/ 312 h 375"/>
              <a:gd name="T50" fmla="*/ 375 w 450"/>
              <a:gd name="T51" fmla="*/ 312 h 375"/>
              <a:gd name="T52" fmla="*/ 413 w 450"/>
              <a:gd name="T53" fmla="*/ 275 h 375"/>
              <a:gd name="T54" fmla="*/ 413 w 450"/>
              <a:gd name="T55" fmla="*/ 175 h 375"/>
              <a:gd name="T56" fmla="*/ 403 w 450"/>
              <a:gd name="T57" fmla="*/ 150 h 375"/>
              <a:gd name="T58" fmla="*/ 425 w 450"/>
              <a:gd name="T59" fmla="*/ 150 h 375"/>
              <a:gd name="T60" fmla="*/ 450 w 450"/>
              <a:gd name="T61" fmla="*/ 125 h 375"/>
              <a:gd name="T62" fmla="*/ 425 w 450"/>
              <a:gd name="T63" fmla="*/ 100 h 375"/>
              <a:gd name="T64" fmla="*/ 315 w 450"/>
              <a:gd name="T65" fmla="*/ 50 h 375"/>
              <a:gd name="T66" fmla="*/ 333 w 450"/>
              <a:gd name="T67" fmla="*/ 137 h 375"/>
              <a:gd name="T68" fmla="*/ 118 w 450"/>
              <a:gd name="T69" fmla="*/ 137 h 375"/>
              <a:gd name="T70" fmla="*/ 135 w 450"/>
              <a:gd name="T71" fmla="*/ 50 h 375"/>
              <a:gd name="T72" fmla="*/ 315 w 450"/>
              <a:gd name="T73" fmla="*/ 50 h 375"/>
              <a:gd name="T74" fmla="*/ 113 w 450"/>
              <a:gd name="T75" fmla="*/ 225 h 375"/>
              <a:gd name="T76" fmla="*/ 88 w 450"/>
              <a:gd name="T77" fmla="*/ 200 h 375"/>
              <a:gd name="T78" fmla="*/ 113 w 450"/>
              <a:gd name="T79" fmla="*/ 175 h 375"/>
              <a:gd name="T80" fmla="*/ 138 w 450"/>
              <a:gd name="T81" fmla="*/ 200 h 375"/>
              <a:gd name="T82" fmla="*/ 113 w 450"/>
              <a:gd name="T83" fmla="*/ 225 h 375"/>
              <a:gd name="T84" fmla="*/ 338 w 450"/>
              <a:gd name="T85" fmla="*/ 225 h 375"/>
              <a:gd name="T86" fmla="*/ 313 w 450"/>
              <a:gd name="T87" fmla="*/ 200 h 375"/>
              <a:gd name="T88" fmla="*/ 338 w 450"/>
              <a:gd name="T89" fmla="*/ 175 h 375"/>
              <a:gd name="T90" fmla="*/ 363 w 450"/>
              <a:gd name="T91" fmla="*/ 200 h 375"/>
              <a:gd name="T92" fmla="*/ 338 w 450"/>
              <a:gd name="T93" fmla="*/ 225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50" h="375">
                <a:moveTo>
                  <a:pt x="425" y="100"/>
                </a:moveTo>
                <a:lnTo>
                  <a:pt x="375" y="100"/>
                </a:lnTo>
                <a:lnTo>
                  <a:pt x="363" y="32"/>
                </a:lnTo>
                <a:cubicBezTo>
                  <a:pt x="355" y="0"/>
                  <a:pt x="321" y="0"/>
                  <a:pt x="303" y="0"/>
                </a:cubicBezTo>
                <a:lnTo>
                  <a:pt x="225" y="0"/>
                </a:lnTo>
                <a:lnTo>
                  <a:pt x="148" y="0"/>
                </a:lnTo>
                <a:cubicBezTo>
                  <a:pt x="129" y="0"/>
                  <a:pt x="94" y="0"/>
                  <a:pt x="88" y="32"/>
                </a:cubicBezTo>
                <a:lnTo>
                  <a:pt x="75" y="100"/>
                </a:lnTo>
                <a:lnTo>
                  <a:pt x="25" y="100"/>
                </a:lnTo>
                <a:cubicBezTo>
                  <a:pt x="11" y="100"/>
                  <a:pt x="0" y="111"/>
                  <a:pt x="0" y="125"/>
                </a:cubicBezTo>
                <a:cubicBezTo>
                  <a:pt x="0" y="138"/>
                  <a:pt x="11" y="150"/>
                  <a:pt x="25" y="150"/>
                </a:cubicBezTo>
                <a:lnTo>
                  <a:pt x="48" y="150"/>
                </a:lnTo>
                <a:cubicBezTo>
                  <a:pt x="41" y="156"/>
                  <a:pt x="38" y="165"/>
                  <a:pt x="38" y="175"/>
                </a:cubicBezTo>
                <a:lnTo>
                  <a:pt x="38" y="275"/>
                </a:lnTo>
                <a:cubicBezTo>
                  <a:pt x="38" y="295"/>
                  <a:pt x="54" y="312"/>
                  <a:pt x="75" y="312"/>
                </a:cubicBezTo>
                <a:lnTo>
                  <a:pt x="88" y="312"/>
                </a:lnTo>
                <a:lnTo>
                  <a:pt x="88" y="343"/>
                </a:lnTo>
                <a:cubicBezTo>
                  <a:pt x="88" y="361"/>
                  <a:pt x="101" y="375"/>
                  <a:pt x="119" y="375"/>
                </a:cubicBezTo>
                <a:cubicBezTo>
                  <a:pt x="136" y="375"/>
                  <a:pt x="150" y="361"/>
                  <a:pt x="150" y="343"/>
                </a:cubicBezTo>
                <a:lnTo>
                  <a:pt x="150" y="312"/>
                </a:lnTo>
                <a:lnTo>
                  <a:pt x="300" y="312"/>
                </a:lnTo>
                <a:lnTo>
                  <a:pt x="300" y="343"/>
                </a:lnTo>
                <a:cubicBezTo>
                  <a:pt x="300" y="361"/>
                  <a:pt x="314" y="375"/>
                  <a:pt x="331" y="375"/>
                </a:cubicBezTo>
                <a:cubicBezTo>
                  <a:pt x="349" y="375"/>
                  <a:pt x="363" y="361"/>
                  <a:pt x="363" y="343"/>
                </a:cubicBezTo>
                <a:lnTo>
                  <a:pt x="363" y="312"/>
                </a:lnTo>
                <a:lnTo>
                  <a:pt x="375" y="312"/>
                </a:lnTo>
                <a:cubicBezTo>
                  <a:pt x="396" y="312"/>
                  <a:pt x="413" y="295"/>
                  <a:pt x="413" y="275"/>
                </a:cubicBezTo>
                <a:lnTo>
                  <a:pt x="413" y="175"/>
                </a:lnTo>
                <a:cubicBezTo>
                  <a:pt x="413" y="165"/>
                  <a:pt x="409" y="156"/>
                  <a:pt x="403" y="150"/>
                </a:cubicBezTo>
                <a:lnTo>
                  <a:pt x="425" y="150"/>
                </a:lnTo>
                <a:cubicBezTo>
                  <a:pt x="439" y="150"/>
                  <a:pt x="450" y="138"/>
                  <a:pt x="450" y="125"/>
                </a:cubicBezTo>
                <a:cubicBezTo>
                  <a:pt x="450" y="111"/>
                  <a:pt x="439" y="100"/>
                  <a:pt x="425" y="100"/>
                </a:cubicBezTo>
                <a:close/>
                <a:moveTo>
                  <a:pt x="315" y="50"/>
                </a:moveTo>
                <a:lnTo>
                  <a:pt x="333" y="137"/>
                </a:lnTo>
                <a:lnTo>
                  <a:pt x="118" y="137"/>
                </a:lnTo>
                <a:lnTo>
                  <a:pt x="135" y="50"/>
                </a:lnTo>
                <a:lnTo>
                  <a:pt x="315" y="50"/>
                </a:lnTo>
                <a:close/>
                <a:moveTo>
                  <a:pt x="113" y="225"/>
                </a:moveTo>
                <a:cubicBezTo>
                  <a:pt x="99" y="225"/>
                  <a:pt x="88" y="213"/>
                  <a:pt x="88" y="200"/>
                </a:cubicBezTo>
                <a:cubicBezTo>
                  <a:pt x="88" y="186"/>
                  <a:pt x="99" y="175"/>
                  <a:pt x="113" y="175"/>
                </a:cubicBezTo>
                <a:cubicBezTo>
                  <a:pt x="126" y="175"/>
                  <a:pt x="138" y="186"/>
                  <a:pt x="138" y="200"/>
                </a:cubicBezTo>
                <a:cubicBezTo>
                  <a:pt x="138" y="213"/>
                  <a:pt x="126" y="225"/>
                  <a:pt x="113" y="225"/>
                </a:cubicBezTo>
                <a:close/>
                <a:moveTo>
                  <a:pt x="338" y="225"/>
                </a:moveTo>
                <a:cubicBezTo>
                  <a:pt x="324" y="225"/>
                  <a:pt x="313" y="213"/>
                  <a:pt x="313" y="200"/>
                </a:cubicBezTo>
                <a:cubicBezTo>
                  <a:pt x="313" y="186"/>
                  <a:pt x="324" y="175"/>
                  <a:pt x="338" y="175"/>
                </a:cubicBezTo>
                <a:cubicBezTo>
                  <a:pt x="351" y="175"/>
                  <a:pt x="363" y="186"/>
                  <a:pt x="363" y="200"/>
                </a:cubicBezTo>
                <a:cubicBezTo>
                  <a:pt x="363" y="213"/>
                  <a:pt x="351" y="225"/>
                  <a:pt x="338" y="225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ar5" descr="{&quot;Key&quot;:&quot;POWER_USER_SHAPE_ICON&quot;,&quot;Value&quot;:&quot;POWER_USER_SHAPE_ICON_STYLE_1&quot;}"/>
          <p:cNvSpPr>
            <a:spLocks noChangeAspect="1" noEditPoints="1"/>
          </p:cNvSpPr>
          <p:nvPr>
            <p:custDataLst>
              <p:tags r:id="rId2"/>
            </p:custDataLst>
          </p:nvPr>
        </p:nvSpPr>
        <p:spPr bwMode="auto">
          <a:xfrm>
            <a:off x="5810865" y="5593630"/>
            <a:ext cx="1013912" cy="876153"/>
          </a:xfrm>
          <a:custGeom>
            <a:avLst/>
            <a:gdLst>
              <a:gd name="T0" fmla="*/ 1137 w 1250"/>
              <a:gd name="T1" fmla="*/ 359 h 1079"/>
              <a:gd name="T2" fmla="*/ 1034 w 1250"/>
              <a:gd name="T3" fmla="*/ 94 h 1079"/>
              <a:gd name="T4" fmla="*/ 894 w 1250"/>
              <a:gd name="T5" fmla="*/ 0 h 1079"/>
              <a:gd name="T6" fmla="*/ 749 w 1250"/>
              <a:gd name="T7" fmla="*/ 0 h 1079"/>
              <a:gd name="T8" fmla="*/ 502 w 1250"/>
              <a:gd name="T9" fmla="*/ 0 h 1079"/>
              <a:gd name="T10" fmla="*/ 355 w 1250"/>
              <a:gd name="T11" fmla="*/ 0 h 1079"/>
              <a:gd name="T12" fmla="*/ 215 w 1250"/>
              <a:gd name="T13" fmla="*/ 94 h 1079"/>
              <a:gd name="T14" fmla="*/ 113 w 1250"/>
              <a:gd name="T15" fmla="*/ 359 h 1079"/>
              <a:gd name="T16" fmla="*/ 0 w 1250"/>
              <a:gd name="T17" fmla="*/ 502 h 1079"/>
              <a:gd name="T18" fmla="*/ 0 w 1250"/>
              <a:gd name="T19" fmla="*/ 839 h 1079"/>
              <a:gd name="T20" fmla="*/ 100 w 1250"/>
              <a:gd name="T21" fmla="*/ 839 h 1079"/>
              <a:gd name="T22" fmla="*/ 100 w 1250"/>
              <a:gd name="T23" fmla="*/ 947 h 1079"/>
              <a:gd name="T24" fmla="*/ 287 w 1250"/>
              <a:gd name="T25" fmla="*/ 947 h 1079"/>
              <a:gd name="T26" fmla="*/ 287 w 1250"/>
              <a:gd name="T27" fmla="*/ 839 h 1079"/>
              <a:gd name="T28" fmla="*/ 625 w 1250"/>
              <a:gd name="T29" fmla="*/ 839 h 1079"/>
              <a:gd name="T30" fmla="*/ 962 w 1250"/>
              <a:gd name="T31" fmla="*/ 839 h 1079"/>
              <a:gd name="T32" fmla="*/ 962 w 1250"/>
              <a:gd name="T33" fmla="*/ 947 h 1079"/>
              <a:gd name="T34" fmla="*/ 1150 w 1250"/>
              <a:gd name="T35" fmla="*/ 947 h 1079"/>
              <a:gd name="T36" fmla="*/ 1150 w 1250"/>
              <a:gd name="T37" fmla="*/ 839 h 1079"/>
              <a:gd name="T38" fmla="*/ 1250 w 1250"/>
              <a:gd name="T39" fmla="*/ 839 h 1079"/>
              <a:gd name="T40" fmla="*/ 1250 w 1250"/>
              <a:gd name="T41" fmla="*/ 502 h 1079"/>
              <a:gd name="T42" fmla="*/ 1137 w 1250"/>
              <a:gd name="T43" fmla="*/ 359 h 1079"/>
              <a:gd name="T44" fmla="*/ 197 w 1250"/>
              <a:gd name="T45" fmla="*/ 636 h 1079"/>
              <a:gd name="T46" fmla="*/ 110 w 1250"/>
              <a:gd name="T47" fmla="*/ 547 h 1079"/>
              <a:gd name="T48" fmla="*/ 197 w 1250"/>
              <a:gd name="T49" fmla="*/ 458 h 1079"/>
              <a:gd name="T50" fmla="*/ 283 w 1250"/>
              <a:gd name="T51" fmla="*/ 547 h 1079"/>
              <a:gd name="T52" fmla="*/ 197 w 1250"/>
              <a:gd name="T53" fmla="*/ 636 h 1079"/>
              <a:gd name="T54" fmla="*/ 625 w 1250"/>
              <a:gd name="T55" fmla="*/ 356 h 1079"/>
              <a:gd name="T56" fmla="*/ 624 w 1250"/>
              <a:gd name="T57" fmla="*/ 356 h 1079"/>
              <a:gd name="T58" fmla="*/ 219 w 1250"/>
              <a:gd name="T59" fmla="*/ 356 h 1079"/>
              <a:gd name="T60" fmla="*/ 297 w 1250"/>
              <a:gd name="T61" fmla="*/ 148 h 1079"/>
              <a:gd name="T62" fmla="*/ 355 w 1250"/>
              <a:gd name="T63" fmla="*/ 97 h 1079"/>
              <a:gd name="T64" fmla="*/ 624 w 1250"/>
              <a:gd name="T65" fmla="*/ 97 h 1079"/>
              <a:gd name="T66" fmla="*/ 625 w 1250"/>
              <a:gd name="T67" fmla="*/ 97 h 1079"/>
              <a:gd name="T68" fmla="*/ 896 w 1250"/>
              <a:gd name="T69" fmla="*/ 97 h 1079"/>
              <a:gd name="T70" fmla="*/ 953 w 1250"/>
              <a:gd name="T71" fmla="*/ 148 h 1079"/>
              <a:gd name="T72" fmla="*/ 1031 w 1250"/>
              <a:gd name="T73" fmla="*/ 356 h 1079"/>
              <a:gd name="T74" fmla="*/ 625 w 1250"/>
              <a:gd name="T75" fmla="*/ 356 h 1079"/>
              <a:gd name="T76" fmla="*/ 1053 w 1250"/>
              <a:gd name="T77" fmla="*/ 636 h 1079"/>
              <a:gd name="T78" fmla="*/ 966 w 1250"/>
              <a:gd name="T79" fmla="*/ 547 h 1079"/>
              <a:gd name="T80" fmla="*/ 1053 w 1250"/>
              <a:gd name="T81" fmla="*/ 458 h 1079"/>
              <a:gd name="T82" fmla="*/ 1140 w 1250"/>
              <a:gd name="T83" fmla="*/ 547 h 1079"/>
              <a:gd name="T84" fmla="*/ 1053 w 1250"/>
              <a:gd name="T85" fmla="*/ 636 h 1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50" h="1079">
                <a:moveTo>
                  <a:pt x="1137" y="359"/>
                </a:moveTo>
                <a:lnTo>
                  <a:pt x="1034" y="94"/>
                </a:lnTo>
                <a:cubicBezTo>
                  <a:pt x="1015" y="43"/>
                  <a:pt x="973" y="0"/>
                  <a:pt x="894" y="0"/>
                </a:cubicBezTo>
                <a:lnTo>
                  <a:pt x="749" y="0"/>
                </a:lnTo>
                <a:lnTo>
                  <a:pt x="502" y="0"/>
                </a:lnTo>
                <a:lnTo>
                  <a:pt x="355" y="0"/>
                </a:lnTo>
                <a:cubicBezTo>
                  <a:pt x="276" y="0"/>
                  <a:pt x="235" y="43"/>
                  <a:pt x="215" y="94"/>
                </a:cubicBezTo>
                <a:lnTo>
                  <a:pt x="113" y="359"/>
                </a:lnTo>
                <a:cubicBezTo>
                  <a:pt x="72" y="364"/>
                  <a:pt x="0" y="412"/>
                  <a:pt x="0" y="502"/>
                </a:cubicBezTo>
                <a:lnTo>
                  <a:pt x="0" y="839"/>
                </a:lnTo>
                <a:lnTo>
                  <a:pt x="100" y="839"/>
                </a:lnTo>
                <a:lnTo>
                  <a:pt x="100" y="947"/>
                </a:lnTo>
                <a:cubicBezTo>
                  <a:pt x="100" y="1079"/>
                  <a:pt x="287" y="1078"/>
                  <a:pt x="287" y="947"/>
                </a:cubicBezTo>
                <a:lnTo>
                  <a:pt x="287" y="839"/>
                </a:lnTo>
                <a:lnTo>
                  <a:pt x="625" y="839"/>
                </a:lnTo>
                <a:lnTo>
                  <a:pt x="962" y="839"/>
                </a:lnTo>
                <a:lnTo>
                  <a:pt x="962" y="947"/>
                </a:lnTo>
                <a:cubicBezTo>
                  <a:pt x="962" y="1078"/>
                  <a:pt x="1150" y="1079"/>
                  <a:pt x="1150" y="947"/>
                </a:cubicBezTo>
                <a:lnTo>
                  <a:pt x="1150" y="839"/>
                </a:lnTo>
                <a:lnTo>
                  <a:pt x="1250" y="839"/>
                </a:lnTo>
                <a:lnTo>
                  <a:pt x="1250" y="502"/>
                </a:lnTo>
                <a:cubicBezTo>
                  <a:pt x="1250" y="412"/>
                  <a:pt x="1178" y="364"/>
                  <a:pt x="1137" y="359"/>
                </a:cubicBezTo>
                <a:close/>
                <a:moveTo>
                  <a:pt x="197" y="636"/>
                </a:moveTo>
                <a:cubicBezTo>
                  <a:pt x="149" y="636"/>
                  <a:pt x="110" y="596"/>
                  <a:pt x="110" y="547"/>
                </a:cubicBezTo>
                <a:cubicBezTo>
                  <a:pt x="110" y="497"/>
                  <a:pt x="149" y="457"/>
                  <a:pt x="197" y="458"/>
                </a:cubicBezTo>
                <a:cubicBezTo>
                  <a:pt x="244" y="457"/>
                  <a:pt x="283" y="497"/>
                  <a:pt x="283" y="547"/>
                </a:cubicBezTo>
                <a:cubicBezTo>
                  <a:pt x="283" y="596"/>
                  <a:pt x="244" y="636"/>
                  <a:pt x="197" y="636"/>
                </a:cubicBezTo>
                <a:close/>
                <a:moveTo>
                  <a:pt x="625" y="356"/>
                </a:moveTo>
                <a:lnTo>
                  <a:pt x="624" y="356"/>
                </a:lnTo>
                <a:lnTo>
                  <a:pt x="219" y="356"/>
                </a:lnTo>
                <a:lnTo>
                  <a:pt x="297" y="148"/>
                </a:lnTo>
                <a:cubicBezTo>
                  <a:pt x="306" y="118"/>
                  <a:pt x="320" y="97"/>
                  <a:pt x="355" y="97"/>
                </a:cubicBezTo>
                <a:lnTo>
                  <a:pt x="624" y="97"/>
                </a:lnTo>
                <a:lnTo>
                  <a:pt x="625" y="97"/>
                </a:lnTo>
                <a:lnTo>
                  <a:pt x="896" y="97"/>
                </a:lnTo>
                <a:cubicBezTo>
                  <a:pt x="929" y="97"/>
                  <a:pt x="944" y="118"/>
                  <a:pt x="953" y="148"/>
                </a:cubicBezTo>
                <a:lnTo>
                  <a:pt x="1031" y="356"/>
                </a:lnTo>
                <a:lnTo>
                  <a:pt x="625" y="356"/>
                </a:lnTo>
                <a:close/>
                <a:moveTo>
                  <a:pt x="1053" y="636"/>
                </a:moveTo>
                <a:cubicBezTo>
                  <a:pt x="1005" y="636"/>
                  <a:pt x="966" y="596"/>
                  <a:pt x="966" y="547"/>
                </a:cubicBezTo>
                <a:cubicBezTo>
                  <a:pt x="966" y="497"/>
                  <a:pt x="1005" y="457"/>
                  <a:pt x="1053" y="458"/>
                </a:cubicBezTo>
                <a:cubicBezTo>
                  <a:pt x="1101" y="457"/>
                  <a:pt x="1140" y="497"/>
                  <a:pt x="1140" y="547"/>
                </a:cubicBezTo>
                <a:cubicBezTo>
                  <a:pt x="1140" y="596"/>
                  <a:pt x="1101" y="636"/>
                  <a:pt x="1053" y="6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axi" descr="{&quot;Key&quot;:&quot;POWER_USER_SHAPE_ICON&quot;,&quot;Value&quot;:&quot;POWER_USER_SHAPE_ICON_STYLE_1&quot;}"/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9993298" y="5568632"/>
            <a:ext cx="1114596" cy="926149"/>
          </a:xfrm>
          <a:custGeom>
            <a:avLst/>
            <a:gdLst>
              <a:gd name="T0" fmla="*/ 616 w 733"/>
              <a:gd name="T1" fmla="*/ 475 h 608"/>
              <a:gd name="T2" fmla="*/ 566 w 733"/>
              <a:gd name="T3" fmla="*/ 425 h 608"/>
              <a:gd name="T4" fmla="*/ 616 w 733"/>
              <a:gd name="T5" fmla="*/ 375 h 608"/>
              <a:gd name="T6" fmla="*/ 666 w 733"/>
              <a:gd name="T7" fmla="*/ 425 h 608"/>
              <a:gd name="T8" fmla="*/ 616 w 733"/>
              <a:gd name="T9" fmla="*/ 475 h 608"/>
              <a:gd name="T10" fmla="*/ 134 w 733"/>
              <a:gd name="T11" fmla="*/ 275 h 608"/>
              <a:gd name="T12" fmla="*/ 165 w 733"/>
              <a:gd name="T13" fmla="*/ 167 h 608"/>
              <a:gd name="T14" fmla="*/ 200 w 733"/>
              <a:gd name="T15" fmla="*/ 125 h 608"/>
              <a:gd name="T16" fmla="*/ 533 w 733"/>
              <a:gd name="T17" fmla="*/ 125 h 608"/>
              <a:gd name="T18" fmla="*/ 567 w 733"/>
              <a:gd name="T19" fmla="*/ 167 h 608"/>
              <a:gd name="T20" fmla="*/ 596 w 733"/>
              <a:gd name="T21" fmla="*/ 275 h 608"/>
              <a:gd name="T22" fmla="*/ 134 w 733"/>
              <a:gd name="T23" fmla="*/ 275 h 608"/>
              <a:gd name="T24" fmla="*/ 116 w 733"/>
              <a:gd name="T25" fmla="*/ 475 h 608"/>
              <a:gd name="T26" fmla="*/ 66 w 733"/>
              <a:gd name="T27" fmla="*/ 425 h 608"/>
              <a:gd name="T28" fmla="*/ 116 w 733"/>
              <a:gd name="T29" fmla="*/ 375 h 608"/>
              <a:gd name="T30" fmla="*/ 166 w 733"/>
              <a:gd name="T31" fmla="*/ 425 h 608"/>
              <a:gd name="T32" fmla="*/ 116 w 733"/>
              <a:gd name="T33" fmla="*/ 475 h 608"/>
              <a:gd name="T34" fmla="*/ 666 w 733"/>
              <a:gd name="T35" fmla="*/ 281 h 608"/>
              <a:gd name="T36" fmla="*/ 632 w 733"/>
              <a:gd name="T37" fmla="*/ 150 h 608"/>
              <a:gd name="T38" fmla="*/ 533 w 733"/>
              <a:gd name="T39" fmla="*/ 58 h 608"/>
              <a:gd name="T40" fmla="*/ 493 w 733"/>
              <a:gd name="T41" fmla="*/ 58 h 608"/>
              <a:gd name="T42" fmla="*/ 493 w 733"/>
              <a:gd name="T43" fmla="*/ 56 h 608"/>
              <a:gd name="T44" fmla="*/ 492 w 733"/>
              <a:gd name="T45" fmla="*/ 51 h 608"/>
              <a:gd name="T46" fmla="*/ 433 w 733"/>
              <a:gd name="T47" fmla="*/ 0 h 608"/>
              <a:gd name="T48" fmla="*/ 298 w 733"/>
              <a:gd name="T49" fmla="*/ 0 h 608"/>
              <a:gd name="T50" fmla="*/ 239 w 733"/>
              <a:gd name="T51" fmla="*/ 51 h 608"/>
              <a:gd name="T52" fmla="*/ 238 w 733"/>
              <a:gd name="T53" fmla="*/ 54 h 608"/>
              <a:gd name="T54" fmla="*/ 238 w 733"/>
              <a:gd name="T55" fmla="*/ 58 h 608"/>
              <a:gd name="T56" fmla="*/ 200 w 733"/>
              <a:gd name="T57" fmla="*/ 58 h 608"/>
              <a:gd name="T58" fmla="*/ 101 w 733"/>
              <a:gd name="T59" fmla="*/ 149 h 608"/>
              <a:gd name="T60" fmla="*/ 63 w 733"/>
              <a:gd name="T61" fmla="*/ 282 h 608"/>
              <a:gd name="T62" fmla="*/ 0 w 733"/>
              <a:gd name="T63" fmla="*/ 375 h 608"/>
              <a:gd name="T64" fmla="*/ 0 w 733"/>
              <a:gd name="T65" fmla="*/ 442 h 608"/>
              <a:gd name="T66" fmla="*/ 66 w 733"/>
              <a:gd name="T67" fmla="*/ 536 h 608"/>
              <a:gd name="T68" fmla="*/ 66 w 733"/>
              <a:gd name="T69" fmla="*/ 575 h 608"/>
              <a:gd name="T70" fmla="*/ 100 w 733"/>
              <a:gd name="T71" fmla="*/ 608 h 608"/>
              <a:gd name="T72" fmla="*/ 133 w 733"/>
              <a:gd name="T73" fmla="*/ 608 h 608"/>
              <a:gd name="T74" fmla="*/ 166 w 733"/>
              <a:gd name="T75" fmla="*/ 575 h 608"/>
              <a:gd name="T76" fmla="*/ 166 w 733"/>
              <a:gd name="T77" fmla="*/ 542 h 608"/>
              <a:gd name="T78" fmla="*/ 566 w 733"/>
              <a:gd name="T79" fmla="*/ 542 h 608"/>
              <a:gd name="T80" fmla="*/ 566 w 733"/>
              <a:gd name="T81" fmla="*/ 575 h 608"/>
              <a:gd name="T82" fmla="*/ 600 w 733"/>
              <a:gd name="T83" fmla="*/ 608 h 608"/>
              <a:gd name="T84" fmla="*/ 633 w 733"/>
              <a:gd name="T85" fmla="*/ 608 h 608"/>
              <a:gd name="T86" fmla="*/ 666 w 733"/>
              <a:gd name="T87" fmla="*/ 575 h 608"/>
              <a:gd name="T88" fmla="*/ 666 w 733"/>
              <a:gd name="T89" fmla="*/ 536 h 608"/>
              <a:gd name="T90" fmla="*/ 733 w 733"/>
              <a:gd name="T91" fmla="*/ 442 h 608"/>
              <a:gd name="T92" fmla="*/ 733 w 733"/>
              <a:gd name="T93" fmla="*/ 375 h 608"/>
              <a:gd name="T94" fmla="*/ 666 w 733"/>
              <a:gd name="T95" fmla="*/ 281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33" h="608">
                <a:moveTo>
                  <a:pt x="616" y="475"/>
                </a:moveTo>
                <a:cubicBezTo>
                  <a:pt x="589" y="475"/>
                  <a:pt x="566" y="453"/>
                  <a:pt x="566" y="425"/>
                </a:cubicBezTo>
                <a:cubicBezTo>
                  <a:pt x="566" y="397"/>
                  <a:pt x="589" y="375"/>
                  <a:pt x="616" y="375"/>
                </a:cubicBezTo>
                <a:cubicBezTo>
                  <a:pt x="644" y="375"/>
                  <a:pt x="666" y="397"/>
                  <a:pt x="666" y="425"/>
                </a:cubicBezTo>
                <a:cubicBezTo>
                  <a:pt x="666" y="453"/>
                  <a:pt x="644" y="475"/>
                  <a:pt x="616" y="475"/>
                </a:cubicBezTo>
                <a:close/>
                <a:moveTo>
                  <a:pt x="134" y="275"/>
                </a:moveTo>
                <a:lnTo>
                  <a:pt x="165" y="167"/>
                </a:lnTo>
                <a:cubicBezTo>
                  <a:pt x="169" y="154"/>
                  <a:pt x="179" y="125"/>
                  <a:pt x="200" y="125"/>
                </a:cubicBezTo>
                <a:lnTo>
                  <a:pt x="533" y="125"/>
                </a:lnTo>
                <a:cubicBezTo>
                  <a:pt x="554" y="125"/>
                  <a:pt x="564" y="154"/>
                  <a:pt x="567" y="167"/>
                </a:cubicBezTo>
                <a:lnTo>
                  <a:pt x="596" y="275"/>
                </a:lnTo>
                <a:lnTo>
                  <a:pt x="134" y="275"/>
                </a:lnTo>
                <a:close/>
                <a:moveTo>
                  <a:pt x="116" y="475"/>
                </a:moveTo>
                <a:cubicBezTo>
                  <a:pt x="89" y="475"/>
                  <a:pt x="66" y="453"/>
                  <a:pt x="66" y="425"/>
                </a:cubicBezTo>
                <a:cubicBezTo>
                  <a:pt x="66" y="397"/>
                  <a:pt x="89" y="375"/>
                  <a:pt x="116" y="375"/>
                </a:cubicBezTo>
                <a:cubicBezTo>
                  <a:pt x="144" y="375"/>
                  <a:pt x="166" y="397"/>
                  <a:pt x="166" y="425"/>
                </a:cubicBezTo>
                <a:cubicBezTo>
                  <a:pt x="166" y="453"/>
                  <a:pt x="144" y="475"/>
                  <a:pt x="116" y="475"/>
                </a:cubicBezTo>
                <a:close/>
                <a:moveTo>
                  <a:pt x="666" y="281"/>
                </a:moveTo>
                <a:lnTo>
                  <a:pt x="632" y="150"/>
                </a:lnTo>
                <a:cubicBezTo>
                  <a:pt x="616" y="92"/>
                  <a:pt x="579" y="58"/>
                  <a:pt x="533" y="58"/>
                </a:cubicBezTo>
                <a:lnTo>
                  <a:pt x="493" y="58"/>
                </a:lnTo>
                <a:lnTo>
                  <a:pt x="493" y="56"/>
                </a:lnTo>
                <a:lnTo>
                  <a:pt x="492" y="51"/>
                </a:lnTo>
                <a:cubicBezTo>
                  <a:pt x="483" y="19"/>
                  <a:pt x="461" y="0"/>
                  <a:pt x="433" y="0"/>
                </a:cubicBezTo>
                <a:lnTo>
                  <a:pt x="298" y="0"/>
                </a:lnTo>
                <a:cubicBezTo>
                  <a:pt x="270" y="0"/>
                  <a:pt x="247" y="19"/>
                  <a:pt x="239" y="51"/>
                </a:cubicBezTo>
                <a:lnTo>
                  <a:pt x="238" y="54"/>
                </a:lnTo>
                <a:lnTo>
                  <a:pt x="238" y="58"/>
                </a:lnTo>
                <a:lnTo>
                  <a:pt x="200" y="58"/>
                </a:lnTo>
                <a:cubicBezTo>
                  <a:pt x="153" y="58"/>
                  <a:pt x="116" y="92"/>
                  <a:pt x="101" y="149"/>
                </a:cubicBezTo>
                <a:lnTo>
                  <a:pt x="63" y="282"/>
                </a:lnTo>
                <a:cubicBezTo>
                  <a:pt x="26" y="297"/>
                  <a:pt x="0" y="333"/>
                  <a:pt x="0" y="375"/>
                </a:cubicBezTo>
                <a:lnTo>
                  <a:pt x="0" y="442"/>
                </a:lnTo>
                <a:cubicBezTo>
                  <a:pt x="0" y="485"/>
                  <a:pt x="28" y="522"/>
                  <a:pt x="66" y="536"/>
                </a:cubicBezTo>
                <a:lnTo>
                  <a:pt x="66" y="575"/>
                </a:lnTo>
                <a:cubicBezTo>
                  <a:pt x="66" y="593"/>
                  <a:pt x="81" y="608"/>
                  <a:pt x="100" y="608"/>
                </a:cubicBezTo>
                <a:lnTo>
                  <a:pt x="133" y="608"/>
                </a:lnTo>
                <a:cubicBezTo>
                  <a:pt x="151" y="608"/>
                  <a:pt x="166" y="593"/>
                  <a:pt x="166" y="575"/>
                </a:cubicBezTo>
                <a:lnTo>
                  <a:pt x="166" y="542"/>
                </a:lnTo>
                <a:lnTo>
                  <a:pt x="566" y="542"/>
                </a:lnTo>
                <a:lnTo>
                  <a:pt x="566" y="575"/>
                </a:lnTo>
                <a:cubicBezTo>
                  <a:pt x="566" y="593"/>
                  <a:pt x="581" y="608"/>
                  <a:pt x="600" y="608"/>
                </a:cubicBezTo>
                <a:lnTo>
                  <a:pt x="633" y="608"/>
                </a:lnTo>
                <a:cubicBezTo>
                  <a:pt x="651" y="608"/>
                  <a:pt x="666" y="593"/>
                  <a:pt x="666" y="575"/>
                </a:cubicBezTo>
                <a:lnTo>
                  <a:pt x="666" y="536"/>
                </a:lnTo>
                <a:cubicBezTo>
                  <a:pt x="705" y="522"/>
                  <a:pt x="733" y="485"/>
                  <a:pt x="733" y="442"/>
                </a:cubicBezTo>
                <a:lnTo>
                  <a:pt x="733" y="375"/>
                </a:lnTo>
                <a:cubicBezTo>
                  <a:pt x="733" y="332"/>
                  <a:pt x="705" y="295"/>
                  <a:pt x="666" y="28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36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E98DC96-09BF-42E4-8884-2A67AA63383C}"/>
              </a:ext>
            </a:extLst>
          </p:cNvPr>
          <p:cNvSpPr/>
          <p:nvPr/>
        </p:nvSpPr>
        <p:spPr>
          <a:xfrm>
            <a:off x="647700" y="4210050"/>
            <a:ext cx="5334000" cy="194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5C00A8C-33E4-417C-9297-90D8B06A9BC3}"/>
              </a:ext>
            </a:extLst>
          </p:cNvPr>
          <p:cNvGrpSpPr/>
          <p:nvPr/>
        </p:nvGrpSpPr>
        <p:grpSpPr>
          <a:xfrm>
            <a:off x="2856630" y="4500736"/>
            <a:ext cx="2891028" cy="977906"/>
            <a:chOff x="2823972" y="2240204"/>
            <a:chExt cx="2891028" cy="977906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2E5F321-A314-4451-BBD3-52DDF82293D6}"/>
                </a:ext>
              </a:extLst>
            </p:cNvPr>
            <p:cNvSpPr/>
            <p:nvPr/>
          </p:nvSpPr>
          <p:spPr>
            <a:xfrm>
              <a:off x="2823972" y="2531575"/>
              <a:ext cx="2891028" cy="686535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just">
                <a:lnSpc>
                  <a:spcPct val="109000"/>
                </a:lnSpc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- What’s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a class and what’s the difference between a class and an instance.</a:t>
              </a:r>
            </a:p>
            <a:p>
              <a:pPr algn="just">
                <a:lnSpc>
                  <a:spcPct val="109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First steps to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9E2C8A7-5041-4C5D-A788-A8992B325740}"/>
                </a:ext>
              </a:extLst>
            </p:cNvPr>
            <p:cNvSpPr/>
            <p:nvPr/>
          </p:nvSpPr>
          <p:spPr>
            <a:xfrm>
              <a:off x="2823972" y="2240204"/>
              <a:ext cx="2317179" cy="3084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09000"/>
                </a:lnSpc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buntu Medium" panose="020B0604030602030204" pitchFamily="34" charset="0"/>
                  <a:cs typeface="Segoe UI Light" panose="020B0502040204020203" pitchFamily="34" charset="0"/>
                </a:rPr>
                <a:t>3. Class vs Instance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E847F7B4-EC83-41D2-B4C3-923A8E831135}"/>
              </a:ext>
            </a:extLst>
          </p:cNvPr>
          <p:cNvSpPr/>
          <p:nvPr/>
        </p:nvSpPr>
        <p:spPr>
          <a:xfrm>
            <a:off x="647700" y="2060121"/>
            <a:ext cx="5334000" cy="194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D969B51-6ABD-4BA1-88B8-CFD988F7B933}"/>
              </a:ext>
            </a:extLst>
          </p:cNvPr>
          <p:cNvGrpSpPr/>
          <p:nvPr/>
        </p:nvGrpSpPr>
        <p:grpSpPr>
          <a:xfrm>
            <a:off x="2856629" y="2350807"/>
            <a:ext cx="3010771" cy="855074"/>
            <a:chOff x="2823971" y="2240204"/>
            <a:chExt cx="3010771" cy="85507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8F7F686-101E-40EF-9B18-F0EA98976FB3}"/>
                </a:ext>
              </a:extLst>
            </p:cNvPr>
            <p:cNvSpPr/>
            <p:nvPr/>
          </p:nvSpPr>
          <p:spPr>
            <a:xfrm>
              <a:off x="2823972" y="2600399"/>
              <a:ext cx="3010770" cy="494879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171450" indent="-171450" algn="just">
                <a:lnSpc>
                  <a:spcPct val="109000"/>
                </a:lnSpc>
                <a:buFontTx/>
                <a:buChar char="-"/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Let’s try sth new in our programming and see how it goes…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9BE9FC-99E8-4CA2-ABB4-35A7BE969512}"/>
                </a:ext>
              </a:extLst>
            </p:cNvPr>
            <p:cNvSpPr/>
            <p:nvPr/>
          </p:nvSpPr>
          <p:spPr>
            <a:xfrm>
              <a:off x="2823971" y="2240204"/>
              <a:ext cx="2519849" cy="3084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09000"/>
                </a:lnSpc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buntu Medium" panose="020B0604030602030204" pitchFamily="34" charset="0"/>
                  <a:cs typeface="Segoe UI Light" panose="020B0502040204020203" pitchFamily="34" charset="0"/>
                </a:rPr>
                <a:t>1. An Example to Begin With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552D16AE-6BD5-40AA-B7CC-35EB7A2BE401}"/>
              </a:ext>
            </a:extLst>
          </p:cNvPr>
          <p:cNvSpPr/>
          <p:nvPr/>
        </p:nvSpPr>
        <p:spPr>
          <a:xfrm>
            <a:off x="6210300" y="4210050"/>
            <a:ext cx="5334000" cy="194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157ACBA-EEA7-467B-9A31-E696C9C420C7}"/>
              </a:ext>
            </a:extLst>
          </p:cNvPr>
          <p:cNvGrpSpPr/>
          <p:nvPr/>
        </p:nvGrpSpPr>
        <p:grpSpPr>
          <a:xfrm>
            <a:off x="8419230" y="4500736"/>
            <a:ext cx="2891028" cy="1380452"/>
            <a:chOff x="2823972" y="2240204"/>
            <a:chExt cx="2891028" cy="138045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7A9464E-BF84-49DE-BA8A-3B126CFF9A0F}"/>
                </a:ext>
              </a:extLst>
            </p:cNvPr>
            <p:cNvSpPr/>
            <p:nvPr/>
          </p:nvSpPr>
          <p:spPr>
            <a:xfrm>
              <a:off x="2823972" y="2531575"/>
              <a:ext cx="2891028" cy="1089081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just">
                <a:lnSpc>
                  <a:spcPct val="109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consectetur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adipiscing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elit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Mauris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lacinia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tortor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eu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dapibus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Fusce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malesuada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sem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nulla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, et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viverra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libero semper porta.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Phasellus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dui libero.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194EC3D-6187-4F74-9450-19D287C7FB80}"/>
                </a:ext>
              </a:extLst>
            </p:cNvPr>
            <p:cNvSpPr/>
            <p:nvPr/>
          </p:nvSpPr>
          <p:spPr>
            <a:xfrm>
              <a:off x="2823972" y="2240204"/>
              <a:ext cx="2317179" cy="3084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09000"/>
                </a:lnSpc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buntu Medium" panose="020B0604030602030204" pitchFamily="34" charset="0"/>
                  <a:cs typeface="Segoe UI Light" panose="020B0502040204020203" pitchFamily="34" charset="0"/>
                </a:rPr>
                <a:t>4. OOP in Python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EC2C61D7-9229-4832-854B-15930DD3115B}"/>
              </a:ext>
            </a:extLst>
          </p:cNvPr>
          <p:cNvSpPr/>
          <p:nvPr/>
        </p:nvSpPr>
        <p:spPr>
          <a:xfrm>
            <a:off x="6210300" y="2060121"/>
            <a:ext cx="5334000" cy="194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3EF24C9-6F7D-40A6-B050-FE4AAE786D86}"/>
              </a:ext>
            </a:extLst>
          </p:cNvPr>
          <p:cNvGrpSpPr/>
          <p:nvPr/>
        </p:nvGrpSpPr>
        <p:grpSpPr>
          <a:xfrm>
            <a:off x="8288594" y="2350807"/>
            <a:ext cx="3021664" cy="987524"/>
            <a:chOff x="2823972" y="2240204"/>
            <a:chExt cx="2891028" cy="98752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A725081-2F46-4427-A2A8-B12662851C92}"/>
                </a:ext>
              </a:extLst>
            </p:cNvPr>
            <p:cNvSpPr/>
            <p:nvPr/>
          </p:nvSpPr>
          <p:spPr>
            <a:xfrm>
              <a:off x="2823972" y="2531575"/>
              <a:ext cx="2891028" cy="69615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171450" indent="-171450" algn="just">
                <a:lnSpc>
                  <a:spcPct val="109000"/>
                </a:lnSpc>
                <a:buFontTx/>
                <a:buChar char="-"/>
              </a:pPr>
              <a:r>
                <a:rPr lang="en-US" sz="12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What does OOP mean?</a:t>
              </a:r>
            </a:p>
            <a:p>
              <a:pPr marL="171450" indent="-171450" algn="just">
                <a:lnSpc>
                  <a:spcPct val="109000"/>
                </a:lnSpc>
                <a:buFontTx/>
                <a:buChar char="-"/>
              </a:pPr>
              <a:r>
                <a:rPr lang="en-US" sz="12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Some simple explanations and examples.</a:t>
              </a:r>
            </a:p>
            <a:p>
              <a:pPr marL="171450" indent="-171450" algn="just">
                <a:lnSpc>
                  <a:spcPct val="109000"/>
                </a:lnSpc>
                <a:buFontTx/>
                <a:buChar char="-"/>
              </a:pPr>
              <a:r>
                <a:rPr lang="en-US" sz="12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A Python object.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B4D64F-188A-465C-9434-60C6E5EEBE48}"/>
                </a:ext>
              </a:extLst>
            </p:cNvPr>
            <p:cNvSpPr/>
            <p:nvPr/>
          </p:nvSpPr>
          <p:spPr>
            <a:xfrm>
              <a:off x="2823972" y="2240204"/>
              <a:ext cx="2317179" cy="3084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09000"/>
                </a:lnSpc>
              </a:pPr>
              <a:r>
                <a:rPr lang="en-US" sz="1400" dirty="0" smtClean="0">
                  <a:solidFill>
                    <a:schemeClr val="bg1"/>
                  </a:solidFill>
                  <a:latin typeface="Ubuntu Medium" panose="020B0604030602030204" pitchFamily="34" charset="0"/>
                  <a:cs typeface="Segoe UI Light" panose="020B0502040204020203" pitchFamily="34" charset="0"/>
                </a:rPr>
                <a:t>2. </a:t>
              </a:r>
              <a:r>
                <a:rPr lang="en-US" sz="1400" dirty="0">
                  <a:solidFill>
                    <a:schemeClr val="bg1"/>
                  </a:solidFill>
                  <a:latin typeface="Ubuntu Medium" panose="020B0604030602030204" pitchFamily="34" charset="0"/>
                  <a:cs typeface="Segoe UI Light" panose="020B0502040204020203" pitchFamily="34" charset="0"/>
                </a:rPr>
                <a:t>An Introduction to OOP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4F30863-858F-492E-9C0B-548CD3A84DA0}"/>
              </a:ext>
            </a:extLst>
          </p:cNvPr>
          <p:cNvSpPr txBox="1"/>
          <p:nvPr/>
        </p:nvSpPr>
        <p:spPr>
          <a:xfrm>
            <a:off x="4010026" y="704850"/>
            <a:ext cx="4171949" cy="5909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  <a:cs typeface="Segoe UI Light" panose="020B0502040204020203" pitchFamily="34" charset="0"/>
              </a:rPr>
              <a:t>Contents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Ubuntu Medium" panose="020B060403060203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BF0719-D1CC-44D6-BA45-AEFCCE7D134F}"/>
              </a:ext>
            </a:extLst>
          </p:cNvPr>
          <p:cNvCxnSpPr/>
          <p:nvPr/>
        </p:nvCxnSpPr>
        <p:spPr>
          <a:xfrm>
            <a:off x="5867400" y="1372129"/>
            <a:ext cx="4572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741A4E7-4860-4159-910A-B26A54FA69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B66E348-CA7B-4FFA-8DD0-421580685F9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F97CA1-1BDE-4FF6-9841-34DECBD22C7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8ACAFB9-B712-48B6-9D2E-C396431D48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pSp>
        <p:nvGrpSpPr>
          <p:cNvPr id="25" name="Check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6579677" y="2259264"/>
            <a:ext cx="1504488" cy="1423990"/>
            <a:chOff x="2875" y="1062"/>
            <a:chExt cx="2168" cy="2052"/>
          </a:xfrm>
          <a:solidFill>
            <a:schemeClr val="accent1"/>
          </a:solidFill>
        </p:grpSpPr>
        <p:sp>
          <p:nvSpPr>
            <p:cNvPr id="26" name="Freeform 240"/>
            <p:cNvSpPr>
              <a:spLocks/>
            </p:cNvSpPr>
            <p:nvPr/>
          </p:nvSpPr>
          <p:spPr bwMode="auto">
            <a:xfrm>
              <a:off x="3276" y="1062"/>
              <a:ext cx="1767" cy="1523"/>
            </a:xfrm>
            <a:custGeom>
              <a:avLst/>
              <a:gdLst>
                <a:gd name="T0" fmla="*/ 407 w 445"/>
                <a:gd name="T1" fmla="*/ 0 h 383"/>
                <a:gd name="T2" fmla="*/ 389 w 445"/>
                <a:gd name="T3" fmla="*/ 5 h 383"/>
                <a:gd name="T4" fmla="*/ 134 w 445"/>
                <a:gd name="T5" fmla="*/ 287 h 383"/>
                <a:gd name="T6" fmla="*/ 64 w 445"/>
                <a:gd name="T7" fmla="*/ 196 h 383"/>
                <a:gd name="T8" fmla="*/ 38 w 445"/>
                <a:gd name="T9" fmla="*/ 183 h 383"/>
                <a:gd name="T10" fmla="*/ 18 w 445"/>
                <a:gd name="T11" fmla="*/ 190 h 383"/>
                <a:gd name="T12" fmla="*/ 11 w 445"/>
                <a:gd name="T13" fmla="*/ 237 h 383"/>
                <a:gd name="T14" fmla="*/ 113 w 445"/>
                <a:gd name="T15" fmla="*/ 370 h 383"/>
                <a:gd name="T16" fmla="*/ 140 w 445"/>
                <a:gd name="T17" fmla="*/ 383 h 383"/>
                <a:gd name="T18" fmla="*/ 144 w 445"/>
                <a:gd name="T19" fmla="*/ 383 h 383"/>
                <a:gd name="T20" fmla="*/ 170 w 445"/>
                <a:gd name="T21" fmla="*/ 363 h 383"/>
                <a:gd name="T22" fmla="*/ 425 w 445"/>
                <a:gd name="T23" fmla="*/ 61 h 383"/>
                <a:gd name="T24" fmla="*/ 435 w 445"/>
                <a:gd name="T25" fmla="*/ 15 h 383"/>
                <a:gd name="T26" fmla="*/ 407 w 445"/>
                <a:gd name="T2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5" h="383">
                  <a:moveTo>
                    <a:pt x="407" y="0"/>
                  </a:moveTo>
                  <a:cubicBezTo>
                    <a:pt x="401" y="0"/>
                    <a:pt x="395" y="1"/>
                    <a:pt x="389" y="5"/>
                  </a:cubicBezTo>
                  <a:cubicBezTo>
                    <a:pt x="256" y="91"/>
                    <a:pt x="173" y="218"/>
                    <a:pt x="134" y="287"/>
                  </a:cubicBezTo>
                  <a:lnTo>
                    <a:pt x="64" y="196"/>
                  </a:lnTo>
                  <a:cubicBezTo>
                    <a:pt x="58" y="188"/>
                    <a:pt x="48" y="183"/>
                    <a:pt x="38" y="183"/>
                  </a:cubicBezTo>
                  <a:cubicBezTo>
                    <a:pt x="31" y="183"/>
                    <a:pt x="24" y="185"/>
                    <a:pt x="18" y="190"/>
                  </a:cubicBezTo>
                  <a:cubicBezTo>
                    <a:pt x="3" y="201"/>
                    <a:pt x="0" y="222"/>
                    <a:pt x="11" y="237"/>
                  </a:cubicBezTo>
                  <a:lnTo>
                    <a:pt x="113" y="370"/>
                  </a:lnTo>
                  <a:cubicBezTo>
                    <a:pt x="120" y="378"/>
                    <a:pt x="130" y="383"/>
                    <a:pt x="140" y="383"/>
                  </a:cubicBezTo>
                  <a:cubicBezTo>
                    <a:pt x="141" y="383"/>
                    <a:pt x="143" y="383"/>
                    <a:pt x="144" y="383"/>
                  </a:cubicBezTo>
                  <a:cubicBezTo>
                    <a:pt x="156" y="381"/>
                    <a:pt x="166" y="374"/>
                    <a:pt x="170" y="363"/>
                  </a:cubicBezTo>
                  <a:cubicBezTo>
                    <a:pt x="171" y="361"/>
                    <a:pt x="255" y="171"/>
                    <a:pt x="425" y="61"/>
                  </a:cubicBezTo>
                  <a:cubicBezTo>
                    <a:pt x="441" y="51"/>
                    <a:pt x="445" y="30"/>
                    <a:pt x="435" y="15"/>
                  </a:cubicBezTo>
                  <a:cubicBezTo>
                    <a:pt x="429" y="5"/>
                    <a:pt x="418" y="0"/>
                    <a:pt x="40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41"/>
            <p:cNvSpPr>
              <a:spLocks/>
            </p:cNvSpPr>
            <p:nvPr/>
          </p:nvSpPr>
          <p:spPr bwMode="auto">
            <a:xfrm>
              <a:off x="2875" y="1261"/>
              <a:ext cx="1854" cy="1853"/>
            </a:xfrm>
            <a:custGeom>
              <a:avLst/>
              <a:gdLst>
                <a:gd name="T0" fmla="*/ 400 w 467"/>
                <a:gd name="T1" fmla="*/ 172 h 466"/>
                <a:gd name="T2" fmla="*/ 400 w 467"/>
                <a:gd name="T3" fmla="*/ 400 h 466"/>
                <a:gd name="T4" fmla="*/ 67 w 467"/>
                <a:gd name="T5" fmla="*/ 400 h 466"/>
                <a:gd name="T6" fmla="*/ 67 w 467"/>
                <a:gd name="T7" fmla="*/ 66 h 466"/>
                <a:gd name="T8" fmla="*/ 315 w 467"/>
                <a:gd name="T9" fmla="*/ 66 h 466"/>
                <a:gd name="T10" fmla="*/ 379 w 467"/>
                <a:gd name="T11" fmla="*/ 0 h 466"/>
                <a:gd name="T12" fmla="*/ 67 w 467"/>
                <a:gd name="T13" fmla="*/ 0 h 466"/>
                <a:gd name="T14" fmla="*/ 0 w 467"/>
                <a:gd name="T15" fmla="*/ 66 h 466"/>
                <a:gd name="T16" fmla="*/ 0 w 467"/>
                <a:gd name="T17" fmla="*/ 400 h 466"/>
                <a:gd name="T18" fmla="*/ 67 w 467"/>
                <a:gd name="T19" fmla="*/ 466 h 466"/>
                <a:gd name="T20" fmla="*/ 400 w 467"/>
                <a:gd name="T21" fmla="*/ 466 h 466"/>
                <a:gd name="T22" fmla="*/ 467 w 467"/>
                <a:gd name="T23" fmla="*/ 400 h 466"/>
                <a:gd name="T24" fmla="*/ 467 w 467"/>
                <a:gd name="T25" fmla="*/ 100 h 466"/>
                <a:gd name="T26" fmla="*/ 400 w 467"/>
                <a:gd name="T27" fmla="*/ 172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7" h="466">
                  <a:moveTo>
                    <a:pt x="400" y="172"/>
                  </a:moveTo>
                  <a:lnTo>
                    <a:pt x="400" y="400"/>
                  </a:lnTo>
                  <a:lnTo>
                    <a:pt x="67" y="400"/>
                  </a:lnTo>
                  <a:lnTo>
                    <a:pt x="67" y="66"/>
                  </a:lnTo>
                  <a:lnTo>
                    <a:pt x="315" y="66"/>
                  </a:lnTo>
                  <a:cubicBezTo>
                    <a:pt x="334" y="44"/>
                    <a:pt x="355" y="22"/>
                    <a:pt x="379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400"/>
                  </a:lnTo>
                  <a:cubicBezTo>
                    <a:pt x="0" y="436"/>
                    <a:pt x="30" y="466"/>
                    <a:pt x="67" y="466"/>
                  </a:cubicBezTo>
                  <a:lnTo>
                    <a:pt x="400" y="466"/>
                  </a:lnTo>
                  <a:cubicBezTo>
                    <a:pt x="437" y="466"/>
                    <a:pt x="467" y="436"/>
                    <a:pt x="467" y="400"/>
                  </a:cubicBezTo>
                  <a:lnTo>
                    <a:pt x="467" y="100"/>
                  </a:lnTo>
                  <a:cubicBezTo>
                    <a:pt x="442" y="124"/>
                    <a:pt x="419" y="148"/>
                    <a:pt x="400" y="1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24365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a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a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ar_POWER_USER_SEPARATOR_ICONS_humanitarian_POWER_USER_SEPARATOR_ICONS_logistics_POWER_USER_SEPARATOR_ICONS_transport_POWER_USER_SEPARATOR_ICONS_transportation_POWER_USER_SEPARATOR_ICONS_vehic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ar_POWER_USER_SEPARATOR_ICONS_humanitarian_POWER_USER_SEPARATOR_ICONS_logistics_POWER_USER_SEPARATOR_ICONS_transport_POWER_USER_SEPARATOR_ICONS_transportation_POWER_USER_SEPARATOR_ICONS_vehic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ar_POWER_USER_SEPARATOR_ICONS_humanitarian_POWER_USER_SEPARATOR_ICONS_logistics_POWER_USER_SEPARATOR_ICONS_transport_POWER_USER_SEPARATOR_ICONS_transportation_POWER_USER_SEPARATOR_ICONS_vehic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ar_POWER_USER_SEPARATOR_ICONS_humanitarian_POWER_USER_SEPARATOR_ICONS_logistics_POWER_USER_SEPARATOR_ICONS_transport_POWER_USER_SEPARATOR_ICONS_transportation_POWER_USER_SEPARATOR_ICONS_vehic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ar*transport*transportation*vehicle*commute*drive*ride*automotive*road*vintag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ar*logistics*transport*transportation*vehicle*commute*drive*ride*automotive*road*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a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a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ar_POWER_USER_SEPARATOR_ICONS_commute_POWER_USER_SEPARATOR_ICONS_drive_POWER_USER_SEPARATOR_ICONS_transportati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a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a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ar_POWER_USER_SEPARATOR_ICONS_humanitarian_POWER_USER_SEPARATOR_ICONS_logistics_POWER_USER_SEPARATOR_ICONS_transport_POWER_USER_SEPARATOR_ICONS_transportation_POWER_USER_SEPARATOR_ICONS_vehic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ar_POWER_USER_SEPARATOR_ICONS_humanitarian_POWER_USER_SEPARATOR_ICONS_logistics_POWER_USER_SEPARATOR_ICONS_transport_POWER_USER_SEPARATOR_ICONS_transportation_POWER_USER_SEPARATOR_ICONS_vehic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ar_POWER_USER_SEPARATOR_ICONS_humanitarian_POWER_USER_SEPARATOR_ICONS_logistics_POWER_USER_SEPARATOR_ICONS_transport_POWER_USER_SEPARATOR_ICONS_transportation_POWER_USER_SEPARATOR_ICONS_vehic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ar_POWER_USER_SEPARATOR_ICONS_commute_POWER_USER_SEPARATOR_ICONS_drive_POWER_USER_SEPARATOR_ICONS_transportati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a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idea*light bulb*electricity*creativity*innovat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a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ar_POWER_USER_SEPARATOR_ICONS_humanitarian_POWER_USER_SEPARATOR_ICONS_logistics_POWER_USER_SEPARATOR_ICONS_transport_POWER_USER_SEPARATOR_ICONS_transportation_POWER_USER_SEPARATOR_ICONS_vehic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ar*transport*transportation*vehicle*commute*drive*ride*automotive*road*vintag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ar*logistics*transport*transportation*vehicle*commute*drive*ride*automotive*road*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a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ar"/>
</p:tagLst>
</file>

<file path=ppt/theme/theme1.xml><?xml version="1.0" encoding="utf-8"?>
<a:theme xmlns:a="http://schemas.openxmlformats.org/drawingml/2006/main" name="Office Theme">
  <a:themeElements>
    <a:clrScheme name="Ord_Syed 153. Currency Symbols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0077B6"/>
      </a:accent1>
      <a:accent2>
        <a:srgbClr val="0096C7"/>
      </a:accent2>
      <a:accent3>
        <a:srgbClr val="00B4D8"/>
      </a:accent3>
      <a:accent4>
        <a:srgbClr val="48CAE4"/>
      </a:accent4>
      <a:accent5>
        <a:srgbClr val="90E0EF"/>
      </a:accent5>
      <a:accent6>
        <a:srgbClr val="B8EBF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120000"/>
          </a:lnSpc>
          <a:defRPr dirty="0" smtClean="0">
            <a:latin typeface="+mj-lt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6462</TotalTime>
  <Words>1488</Words>
  <Application>Microsoft Office PowerPoint</Application>
  <PresentationFormat>Widescreen</PresentationFormat>
  <Paragraphs>191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Calibri</vt:lpstr>
      <vt:lpstr>Calibri Light</vt:lpstr>
      <vt:lpstr>Freestyle Script</vt:lpstr>
      <vt:lpstr>Lato</vt:lpstr>
      <vt:lpstr>Segoe UI</vt:lpstr>
      <vt:lpstr>Segoe UI Light</vt:lpstr>
      <vt:lpstr>Ubuntu</vt:lpstr>
      <vt:lpstr>Ubuntu Light</vt:lpstr>
      <vt:lpstr>Ubuntu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RRG Y</dc:creator>
  <cp:lastModifiedBy>Maryam Tashvighi</cp:lastModifiedBy>
  <cp:revision>320</cp:revision>
  <dcterms:created xsi:type="dcterms:W3CDTF">2018-01-17T01:57:08Z</dcterms:created>
  <dcterms:modified xsi:type="dcterms:W3CDTF">2021-09-09T11:28:10Z</dcterms:modified>
</cp:coreProperties>
</file>