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5"/>
  </p:normalViewPr>
  <p:slideViewPr>
    <p:cSldViewPr snapToGrid="0">
      <p:cViewPr varScale="1">
        <p:scale>
          <a:sx n="89" d="100"/>
          <a:sy n="89" d="100"/>
        </p:scale>
        <p:origin x="536"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184140" y="346335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32272" y="344894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Big Mountains Ski Resort in Montana is among the most spectacular sky resorts in US with lots of facilities. They recently added a chair lift that increased their seasonal operating costs by $1.54M. They want their ticket pricing / operational cost to be modelled based on the competitors pricing in a way that they capitalize on their superior facilities compared to other resort while attracting more revenue and visitors. </a:t>
            </a:r>
            <a:endParaRPr dirty="0"/>
          </a:p>
        </p:txBody>
      </p:sp>
      <p:sp>
        <p:nvSpPr>
          <p:cNvPr id="35" name="Google Shape;35;p1"/>
          <p:cNvSpPr txBox="1"/>
          <p:nvPr/>
        </p:nvSpPr>
        <p:spPr>
          <a:xfrm>
            <a:off x="61821" y="3795747"/>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Increasing the revenue by at least $1.54M while remaining competitive in the market by adopting a new ticket pricing strategy to reflect and capitalize on their superior facilities.</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Finding a good model for ticket pricing based on the number and type of various facilities on the market rather than going by the average price. Eliminating the operation costs for non necessary items and adopting higher ticket prices.</a:t>
            </a:r>
            <a:endParaRPr sz="14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The ticket price still should be justifiable and attract more people to the facility. </a:t>
            </a:r>
          </a:p>
          <a:p>
            <a:pPr marL="0" marR="0" lvl="0" indent="0" algn="l" rtl="0">
              <a:lnSpc>
                <a:spcPct val="100000"/>
              </a:lnSpc>
              <a:spcBef>
                <a:spcPts val="0"/>
              </a:spcBef>
              <a:spcAft>
                <a:spcPts val="0"/>
              </a:spcAft>
              <a:buNone/>
            </a:pPr>
            <a:r>
              <a:rPr lang="en-AU" sz="1070" b="1" dirty="0"/>
              <a:t>The number of projected open days and potential visitors number can be affected by the pandemic year!</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100" b="1" i="0" u="none" strike="noStrike" cap="none" dirty="0">
                <a:solidFill>
                  <a:srgbClr val="000000"/>
                </a:solidFill>
                <a:latin typeface="Arial"/>
                <a:ea typeface="Arial"/>
                <a:cs typeface="Arial"/>
                <a:sym typeface="Arial"/>
              </a:rPr>
              <a:t>The main Data source is th</a:t>
            </a:r>
            <a:r>
              <a:rPr lang="en-AU" sz="1100" b="1" dirty="0"/>
              <a:t>e CSV file which contains the geographic stats as well as number of various types of facilities, number of tracks as well as the snow amount and operational days and ticket pricing. (no complaints here it should be enough)</a:t>
            </a:r>
            <a:endParaRPr sz="110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dirty="0">
                <a:solidFill>
                  <a:srgbClr val="000000"/>
                </a:solidFill>
                <a:latin typeface="Arial"/>
                <a:ea typeface="Arial"/>
                <a:cs typeface="Arial"/>
                <a:sym typeface="Arial"/>
              </a:rPr>
              <a:t>The CEO of the company + investors/shareholders,</a:t>
            </a:r>
          </a:p>
          <a:p>
            <a:pPr marL="0" marR="0" lvl="0" indent="0" algn="l" rtl="0">
              <a:lnSpc>
                <a:spcPct val="100000"/>
              </a:lnSpc>
              <a:spcBef>
                <a:spcPts val="0"/>
              </a:spcBef>
              <a:spcAft>
                <a:spcPts val="0"/>
              </a:spcAft>
              <a:buNone/>
            </a:pPr>
            <a:r>
              <a:rPr lang="en-US" sz="1050" b="1" dirty="0"/>
              <a:t>Head of Data Science Dep,</a:t>
            </a:r>
          </a:p>
          <a:p>
            <a:pPr marL="0" marR="0" lvl="0" indent="0" algn="l" rtl="0">
              <a:lnSpc>
                <a:spcPct val="100000"/>
              </a:lnSpc>
              <a:spcBef>
                <a:spcPts val="0"/>
              </a:spcBef>
              <a:spcAft>
                <a:spcPts val="0"/>
              </a:spcAft>
              <a:buNone/>
            </a:pPr>
            <a:r>
              <a:rPr lang="en-US" sz="1050" b="1" i="0" u="none" strike="noStrike" cap="none" dirty="0">
                <a:solidFill>
                  <a:srgbClr val="000000"/>
                </a:solidFill>
                <a:latin typeface="Arial"/>
                <a:ea typeface="Arial"/>
                <a:cs typeface="Arial"/>
                <a:sym typeface="Arial"/>
              </a:rPr>
              <a:t>CEO and head of Finance Dep </a:t>
            </a:r>
          </a:p>
          <a:p>
            <a:pPr marL="0" marR="0" lvl="0" indent="0" algn="l" rtl="0">
              <a:lnSpc>
                <a:spcPct val="100000"/>
              </a:lnSpc>
              <a:spcBef>
                <a:spcPts val="0"/>
              </a:spcBef>
              <a:spcAft>
                <a:spcPts val="0"/>
              </a:spcAft>
              <a:buNone/>
            </a:pPr>
            <a:r>
              <a:rPr lang="en-US" sz="1050" b="1" dirty="0"/>
              <a:t>CEO of</a:t>
            </a:r>
            <a:r>
              <a:rPr lang="en-US" sz="1050" b="1" i="0" u="none" strike="noStrike" cap="none" dirty="0">
                <a:solidFill>
                  <a:srgbClr val="000000"/>
                </a:solidFill>
                <a:latin typeface="Arial"/>
                <a:ea typeface="Arial"/>
                <a:cs typeface="Arial"/>
                <a:sym typeface="Arial"/>
              </a:rPr>
              <a:t> operation Dep, </a:t>
            </a:r>
          </a:p>
          <a:p>
            <a:pPr marL="0" marR="0" lvl="0" indent="0" algn="l" rtl="0">
              <a:lnSpc>
                <a:spcPct val="100000"/>
              </a:lnSpc>
              <a:spcBef>
                <a:spcPts val="0"/>
              </a:spcBef>
              <a:spcAft>
                <a:spcPts val="0"/>
              </a:spcAft>
              <a:buNone/>
            </a:pPr>
            <a:r>
              <a:rPr lang="en-US" sz="1050" b="1" i="0" u="none" strike="noStrike" cap="none" dirty="0">
                <a:solidFill>
                  <a:srgbClr val="000000"/>
                </a:solidFill>
                <a:latin typeface="Arial"/>
                <a:ea typeface="Arial"/>
                <a:cs typeface="Arial"/>
                <a:sym typeface="Arial"/>
              </a:rPr>
              <a:t>Maintenance Manager</a:t>
            </a:r>
            <a:endParaRPr sz="105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Big Mountain Sky Resort can select a ticket pricing strategy or cut extra </a:t>
            </a:r>
            <a:r>
              <a:rPr lang="en-AU" sz="1400" b="1" i="0" u="none" strike="noStrike" cap="none" dirty="0" err="1">
                <a:solidFill>
                  <a:srgbClr val="000000"/>
                </a:solidFill>
                <a:latin typeface="Arial"/>
                <a:ea typeface="Arial"/>
                <a:cs typeface="Arial"/>
                <a:sym typeface="Arial"/>
              </a:rPr>
              <a:t>orperation</a:t>
            </a:r>
            <a:r>
              <a:rPr lang="en-AU" sz="1400" b="1"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rgbClr val="000000"/>
              </a:buClr>
              <a:buSzPts val="1400"/>
              <a:buFont typeface="Arial"/>
              <a:buNone/>
            </a:pPr>
            <a:r>
              <a:rPr lang="en-AU" b="1" dirty="0"/>
              <a:t>c</a:t>
            </a:r>
            <a:r>
              <a:rPr lang="en-AU" sz="1400" b="1" i="0" u="none" strike="noStrike" cap="none" dirty="0">
                <a:solidFill>
                  <a:srgbClr val="000000"/>
                </a:solidFill>
                <a:latin typeface="Arial"/>
                <a:ea typeface="Arial"/>
                <a:cs typeface="Arial"/>
                <a:sym typeface="Arial"/>
              </a:rPr>
              <a:t>osts</a:t>
            </a:r>
            <a:r>
              <a:rPr lang="en-AU" b="1" dirty="0"/>
              <a:t> by $1.6M,To stay profitable in current sky season with new chairlift expenses.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620</Words>
  <Application>Microsoft Macintosh PowerPoint</Application>
  <PresentationFormat>On-screen Show (4:3)</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Anahita Amiri Farahani</cp:lastModifiedBy>
  <cp:revision>3</cp:revision>
  <dcterms:modified xsi:type="dcterms:W3CDTF">2022-03-24T20:23:58Z</dcterms:modified>
</cp:coreProperties>
</file>