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72B1-0B1E-4D9C-9784-1FF06455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D7943-E2DF-4B3A-B88F-FDC249B4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8C51-069A-4777-893D-82B34B92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A43B-BAED-42F3-A6E3-7C9C1848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712B-8354-48BD-8C4C-15515B04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C5D6-A377-468A-AC8A-6B8FDCE0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7CB10-4F6D-49D2-9AE8-AAB74346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7717-C9B1-46DA-9728-677274BD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F60C-D2B0-4348-9B68-168C3A98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D2D3-9DD8-4BCF-83E4-EF7AF782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BAB5F-8D08-4DB5-A310-1015BF3F0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E91A-E649-4782-ABA8-944F235E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6077-45EF-4253-91BF-D878F568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87B-42DC-4373-A190-5CDEEC16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D8FE-82B7-477C-990A-AB71947D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959C-9744-4234-8DC3-1A5D505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A03-529A-43AC-927C-BCE03301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A3F2-1AE3-4AD0-86C3-1E95FAA1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6EE2-DC7B-4C60-9952-7C3B8F13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49F1-C005-41B6-A09A-172F3C3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7B5A-D665-4C6A-B80B-2F0B0F68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AD25-4A93-4630-8BFF-B03C96F4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698C-E6D6-466E-92D4-0C8FDA60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B512-E1E5-43C4-8182-3D31D43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0E88-B871-4C1A-8E7E-9B7A9AD3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5615-5FBE-480C-8914-8703459D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FAD9-79C1-4A3D-803F-5B7BFF86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90FD8-E07B-4953-9B76-FB6DD82F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BD28B-303E-4BF7-88FE-9F78C41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1879-BD90-4643-94E5-8083A8CB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BF13-C0BB-40C4-A5D2-7115B1A7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9C2C-7704-44B7-BB28-B664C940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42C4-6DA9-4DC2-ADFC-A5B495AF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1D2DA-1606-4893-8538-C7A904D3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70FE4-C8D5-462A-83F7-AECD840B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E8FB-D3A0-4043-A1BF-4BCF5734C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D1DD-ED2F-482C-9FF8-81CFB131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4C74C-9604-4D8A-BCFE-BEFD8CE3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8C9EA-2ADE-469A-B065-22CED153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8EE5-6ED4-47B4-A914-729001C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23BF-4BED-46C2-B515-24369176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2A14D-DF0C-4042-8DF5-1635570D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EBBC0-8773-40E4-84EB-93818AB7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CAB4-08A8-44ED-8E01-D1ACCEF4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EBA21-5C40-4553-95A8-236B8A54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5904F-0C3A-41F9-845A-CB2E69F4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CB5E-85AF-46F7-BA68-E643BBCA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59B0-BF18-41CC-8D55-DB746DBE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46B6-503F-46C6-B7FC-F492A661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1738B-F440-4547-A0CF-5A3132CE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1408-B8F4-4248-BAEC-78073C60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9FDD-E750-4037-9D03-4C556E9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AA3C-0211-47D8-B7E0-C950351B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FC48A-47DE-45E9-8051-338B21D97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8C78-86BE-4CC2-A65E-C7A3AB43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1FFF-B068-4E2C-91F8-5FF87180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826A-2D8F-4092-B4E5-62EFCE3C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E9563-D9F8-444E-BD4B-56E903D1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5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126D4-6CE8-45BA-8504-EAF6C898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ECE6F-5187-4CC8-A85C-D262C6EB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A485-ACEB-4EBA-9467-32BF4C48E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551C-CB06-4349-A464-835F1F17133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0A7B-1C4C-41A0-AA93-DA72935C1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31A0-E3EC-4CB1-A5D1-7D4F6165D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32C2-E96C-4671-B5E9-8CF7BCE61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64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BC0D1-460E-45C5-9137-C6D085607BBB}"/>
              </a:ext>
            </a:extLst>
          </p:cNvPr>
          <p:cNvSpPr/>
          <p:nvPr/>
        </p:nvSpPr>
        <p:spPr>
          <a:xfrm>
            <a:off x="4977493" y="3290206"/>
            <a:ext cx="1902278" cy="90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Adequacy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1B3B8-ACEB-4E1B-AA72-38696929C27B}"/>
              </a:ext>
            </a:extLst>
          </p:cNvPr>
          <p:cNvSpPr/>
          <p:nvPr/>
        </p:nvSpPr>
        <p:spPr>
          <a:xfrm>
            <a:off x="4977493" y="1336221"/>
            <a:ext cx="5437414" cy="156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Security of Supply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A530B-883C-4E9B-A7ED-DF6314D8CD59}"/>
              </a:ext>
            </a:extLst>
          </p:cNvPr>
          <p:cNvSpPr/>
          <p:nvPr/>
        </p:nvSpPr>
        <p:spPr>
          <a:xfrm>
            <a:off x="7470322" y="3290206"/>
            <a:ext cx="2944586" cy="90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Operational 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8C5301-8007-4732-94FD-8ADAC1916178}"/>
              </a:ext>
            </a:extLst>
          </p:cNvPr>
          <p:cNvSpPr/>
          <p:nvPr/>
        </p:nvSpPr>
        <p:spPr>
          <a:xfrm>
            <a:off x="4978854" y="4419588"/>
            <a:ext cx="1902278" cy="903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Grid Capacity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4F46D2-FF3C-4175-BB6E-A0F2001CC9FD}"/>
              </a:ext>
            </a:extLst>
          </p:cNvPr>
          <p:cNvSpPr/>
          <p:nvPr/>
        </p:nvSpPr>
        <p:spPr>
          <a:xfrm>
            <a:off x="4977493" y="5418347"/>
            <a:ext cx="1902278" cy="903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Production Capacity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4C3877-64C8-45D4-9A35-8B87DFE70867}"/>
              </a:ext>
            </a:extLst>
          </p:cNvPr>
          <p:cNvSpPr/>
          <p:nvPr/>
        </p:nvSpPr>
        <p:spPr>
          <a:xfrm>
            <a:off x="7470323" y="4419588"/>
            <a:ext cx="729344" cy="19022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Electrical units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A47199-AEDE-4500-A556-30325EB182F8}"/>
              </a:ext>
            </a:extLst>
          </p:cNvPr>
          <p:cNvSpPr/>
          <p:nvPr/>
        </p:nvSpPr>
        <p:spPr>
          <a:xfrm>
            <a:off x="8594272" y="4419587"/>
            <a:ext cx="729344" cy="19022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Robustness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6B317-0232-432B-8F05-6822E492E81A}"/>
              </a:ext>
            </a:extLst>
          </p:cNvPr>
          <p:cNvSpPr/>
          <p:nvPr/>
        </p:nvSpPr>
        <p:spPr>
          <a:xfrm>
            <a:off x="9685564" y="4419587"/>
            <a:ext cx="729343" cy="19022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Observability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59A9F-85D7-40F6-B62C-66EC0C0A1724}"/>
              </a:ext>
            </a:extLst>
          </p:cNvPr>
          <p:cNvSpPr/>
          <p:nvPr/>
        </p:nvSpPr>
        <p:spPr>
          <a:xfrm>
            <a:off x="7376160" y="3055620"/>
            <a:ext cx="3352800" cy="326623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3DF7167-461C-4E73-A662-945C2D277D2C}"/>
              </a:ext>
            </a:extLst>
          </p:cNvPr>
          <p:cNvSpPr/>
          <p:nvPr/>
        </p:nvSpPr>
        <p:spPr>
          <a:xfrm>
            <a:off x="6834729" y="5189220"/>
            <a:ext cx="590551" cy="33255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6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3B0EB8-E6F5-4911-8C67-B80664583564}"/>
              </a:ext>
            </a:extLst>
          </p:cNvPr>
          <p:cNvSpPr/>
          <p:nvPr/>
        </p:nvSpPr>
        <p:spPr>
          <a:xfrm>
            <a:off x="4168140" y="2392680"/>
            <a:ext cx="3078480" cy="1790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Electricity Market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2EA7-C4DB-42D1-B1E0-559559F5D987}"/>
              </a:ext>
            </a:extLst>
          </p:cNvPr>
          <p:cNvSpPr/>
          <p:nvPr/>
        </p:nvSpPr>
        <p:spPr>
          <a:xfrm>
            <a:off x="4370070" y="4518660"/>
            <a:ext cx="2674620" cy="1516380"/>
          </a:xfrm>
          <a:prstGeom prst="rect">
            <a:avLst/>
          </a:prstGeom>
          <a:noFill/>
          <a:ln w="571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F017E-5813-4A18-8EDA-FE4C8322C4CD}"/>
              </a:ext>
            </a:extLst>
          </p:cNvPr>
          <p:cNvSpPr/>
          <p:nvPr/>
        </p:nvSpPr>
        <p:spPr>
          <a:xfrm>
            <a:off x="4168140" y="4381500"/>
            <a:ext cx="3078480" cy="1790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Electricity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12F71-9033-40FD-BC37-2554D278BA3F}"/>
              </a:ext>
            </a:extLst>
          </p:cNvPr>
          <p:cNvSpPr/>
          <p:nvPr/>
        </p:nvSpPr>
        <p:spPr>
          <a:xfrm>
            <a:off x="8081010" y="3760470"/>
            <a:ext cx="2674620" cy="1516380"/>
          </a:xfrm>
          <a:prstGeom prst="rect">
            <a:avLst/>
          </a:prstGeom>
          <a:noFill/>
          <a:ln w="571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AC7BB-82BA-429A-924E-C51649A62327}"/>
              </a:ext>
            </a:extLst>
          </p:cNvPr>
          <p:cNvSpPr/>
          <p:nvPr/>
        </p:nvSpPr>
        <p:spPr>
          <a:xfrm>
            <a:off x="7879080" y="3623310"/>
            <a:ext cx="3078480" cy="1790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Electricity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B1D3D-E1FB-4124-B95A-F9DB93DEC660}"/>
              </a:ext>
            </a:extLst>
          </p:cNvPr>
          <p:cNvSpPr/>
          <p:nvPr/>
        </p:nvSpPr>
        <p:spPr>
          <a:xfrm>
            <a:off x="9574530" y="3805237"/>
            <a:ext cx="1905000" cy="142684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Electricity Market</a:t>
            </a:r>
          </a:p>
        </p:txBody>
      </p:sp>
    </p:spTree>
    <p:extLst>
      <p:ext uri="{BB962C8B-B14F-4D97-AF65-F5344CB8AC3E}">
        <p14:creationId xmlns:p14="http://schemas.microsoft.com/office/powerpoint/2010/main" val="41355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13A36-F6F3-4083-8702-62C3EB8499EF}"/>
              </a:ext>
            </a:extLst>
          </p:cNvPr>
          <p:cNvSpPr/>
          <p:nvPr/>
        </p:nvSpPr>
        <p:spPr>
          <a:xfrm>
            <a:off x="2255495" y="594633"/>
            <a:ext cx="3078480" cy="1790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Market Based ancillary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AAEEA6-7EA5-4DB0-A16C-485E668A5194}"/>
              </a:ext>
            </a:extLst>
          </p:cNvPr>
          <p:cNvCxnSpPr>
            <a:cxnSpLocks/>
          </p:cNvCxnSpPr>
          <p:nvPr/>
        </p:nvCxnSpPr>
        <p:spPr>
          <a:xfrm>
            <a:off x="5829300" y="2202418"/>
            <a:ext cx="0" cy="2532868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2B639-8F66-4D7A-9FE9-2B05B0203202}"/>
              </a:ext>
            </a:extLst>
          </p:cNvPr>
          <p:cNvCxnSpPr/>
          <p:nvPr/>
        </p:nvCxnSpPr>
        <p:spPr>
          <a:xfrm>
            <a:off x="1385752" y="2571750"/>
            <a:ext cx="87684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03D80E-CA78-4CED-81B7-5FBD7AC73F20}"/>
              </a:ext>
            </a:extLst>
          </p:cNvPr>
          <p:cNvSpPr/>
          <p:nvPr/>
        </p:nvSpPr>
        <p:spPr>
          <a:xfrm>
            <a:off x="1271451" y="2730954"/>
            <a:ext cx="579652" cy="5878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8442B8-E914-49D5-9E32-D1E9042F73F4}"/>
              </a:ext>
            </a:extLst>
          </p:cNvPr>
          <p:cNvSpPr/>
          <p:nvPr/>
        </p:nvSpPr>
        <p:spPr>
          <a:xfrm>
            <a:off x="9864368" y="2730953"/>
            <a:ext cx="579652" cy="5878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5659-73F9-48AA-90A9-211C2DE986FE}"/>
              </a:ext>
            </a:extLst>
          </p:cNvPr>
          <p:cNvSpPr txBox="1"/>
          <p:nvPr/>
        </p:nvSpPr>
        <p:spPr>
          <a:xfrm>
            <a:off x="6966666" y="2202418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/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65EA-8BD6-4B43-BEDD-26505736D684}"/>
              </a:ext>
            </a:extLst>
          </p:cNvPr>
          <p:cNvSpPr/>
          <p:nvPr/>
        </p:nvSpPr>
        <p:spPr>
          <a:xfrm>
            <a:off x="2255495" y="3090183"/>
            <a:ext cx="3078480" cy="1790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FCR-N, FCR-D,</a:t>
            </a:r>
          </a:p>
          <a:p>
            <a:pPr algn="ctr"/>
            <a:r>
              <a:rPr lang="en-GB" b="1" dirty="0" err="1">
                <a:solidFill>
                  <a:schemeClr val="bg1"/>
                </a:solidFill>
              </a:rPr>
              <a:t>mFRR</a:t>
            </a:r>
            <a:r>
              <a:rPr lang="en-GB" b="1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aFRR</a:t>
            </a:r>
            <a:r>
              <a:rPr lang="en-GB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B52BD-8B5E-41FA-9BE6-9E43EDEE4F01}"/>
              </a:ext>
            </a:extLst>
          </p:cNvPr>
          <p:cNvSpPr/>
          <p:nvPr/>
        </p:nvSpPr>
        <p:spPr>
          <a:xfrm>
            <a:off x="6290562" y="3090183"/>
            <a:ext cx="3078480" cy="1790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FFR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FCR-N, FCR-D,</a:t>
            </a:r>
          </a:p>
          <a:p>
            <a:pPr algn="ctr"/>
            <a:r>
              <a:rPr lang="en-GB" b="1" dirty="0" err="1">
                <a:solidFill>
                  <a:schemeClr val="bg1"/>
                </a:solidFill>
              </a:rPr>
              <a:t>mFRR</a:t>
            </a:r>
            <a:r>
              <a:rPr lang="en-GB" b="1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aFRR</a:t>
            </a:r>
            <a:r>
              <a:rPr lang="en-GB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4611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Zaferanlouei</dc:creator>
  <cp:lastModifiedBy>Salman Zaferanlouei</cp:lastModifiedBy>
  <cp:revision>7</cp:revision>
  <dcterms:created xsi:type="dcterms:W3CDTF">2020-10-26T19:14:42Z</dcterms:created>
  <dcterms:modified xsi:type="dcterms:W3CDTF">2020-10-26T23:17:11Z</dcterms:modified>
</cp:coreProperties>
</file>