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8T13:12:08.885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0,'25'25,"-6"-6,0 0,2-1,0-2,0 0,2-1,18 9,7-3,46 12,-72-25,15 6,-22-8,1 0,-1-2,4 1,11 5,0 0,-1 2,-1 1,0 1,0 2,19 15,-45-30,34 24,-1 2,24 25,-1-3,11 11,4-4,1-3,74 38,17-2,-61-30,-63-35,1-1,34 12,443 153,-363-145,-96-28,0 2,49 22,212 98,-124-40,-133-62,-2 3,-2 2,25 24,13 8,37 32,-60-44,32 16,-95-67,-1 0,0 0,-1 1,3 4,27 25,-39-39,73 60,2-4,8 1,-54-37,-2 2,-1 0,0 2,14 19,-18-19,1-1,1-1,0-1,2-1,12 6,-31-21,39 21,37 29,-78-49,0-1,0 1,-1 0,0 0,0 0,1 4,-2-4,1 0,-1 0,1 0,0 0,1-1,-1 0,4 2,12 10,-1 0,-1 0,-1 2,-1 1,2 2,41 44,-44-47,0-1,11 18,23 28,-47-60,1 1,-1-1,-1 1,1-1,-1 1,1 0,-1 0,-1 0,1 0,-1 2,10 57,-7-32,-2-25,-1-4,0 1,0 0,-1 0,1 0,-1 0,0 0,0 0,0 0,0 0,-1 0,0 0,1 0,-2 0,1 0,0 0,-1-1,0 3,-8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8T13:12:18.375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1202,'31'-18,"-2"0,0-2,7-7,4-3,-3 0,31-32,-29 26,16-10,24-20,-40 33,1 1,10-4,-8 9,-15 7,2 2,0 1,1 2,0 0,6 0,-12 10,1 1,-1 1,1 1,0 1,-1 1,1 1,1 1,42 1,-4-1,-31 0,0-2,0-1,0-1,7-3,-28 2,0-1,-1 0,0-1,7-3,35-13,-10 12,1 1,0 3,35 0,-19 2,36-9,36-14,-69 12,2 2,-1 3,60 0,-80 6,1-2,-2-2,1-2,-1-1,28-12,80-19,-117 34,9-1,0-3,29-11,-53 13,1-1,-2 0,1-2,8-7,-3 3,0 0,8-2,162-69,-162 73,37-12,3 1,10-3,-37 16,-26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8T13:12:21.967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1965 0,'0'39,"-1"0,-2-1,-7 34,8-58,-1-1,-1 1,0-1,0 0,-1 0,-1-1,0 1,-8 10,-35 57,32-50,-1-1,-2-1,13-18,-2 0,1-1,-1 0,-1-1,1 0,-1 0,-5 2,-44 27,-3-2,-5 0,39-24,0-2,-5 1,-33 11,-27 13,-2 0,-13 11,99-42,-1 1,1-2,-1 1,0-1,1-1,-1 1,-7-1,-74-3,35-1,-15 6,0 3,-52 12,26-4,77-12,0 0,0 2,1 0,0 1,0 1,0 1,1 1,0 0,-15 10,2 0,0-2,-1-1,-1-1,-18 4,19-6,19-7,-1 0,1 1,-11 8,13-6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8T13:12:23.863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1,'9'0,"0"0,0 0,0 1,0 0,0 1,-1 0,1 0,0 1,-1 0,1 0,-1 1,0 0,0 1,-1 0,1 0,-1 0,0 1,0 0,5 7,45 57,-45-53,1-1,0 0,1-1,1 0,0-1,1-1,10 6,-12-9,-1 0,0 1,-1 0,3 4,30 26,-22-24,1-1,0-1,1-1,1-2,23 8,46 27,-69-33,0 0,2-2,18 6,-32-14,0 0,-1 2,0-1,0 2,0 0,4 3,-3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8T13:12:26.482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2355 0,'-6'1,"1"1,-1-1,0 1,0 0,1 1,-1-1,1 1,0 0,0 0,0 1,0 0,-18 10,-356 178,294-152,2 5,2 3,-21 19,-27 19,-91 42,0-27,27-6,86-50,57-22,-26 8,-30 13,33-9,-63 20,102-43,-29 9,47-17,-1 1,1 1,-1 1,2 0,-14 8,9-5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8T13:12:34.594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1,'6'4,"-1"1,1-1,0 0,0-1,0 1,1-1,-1-1,1 1,-1-1,1 0,5 1,13 1,0-1,18 0,26 3,21 9,-1-3,61-2,1149-9,-605-3,-624 5,0 3,27 8,-31-4,1-3,41-1,-88-5,0 1,0 1,0 1,0 1,5 2,-1 0,1-2,23 3,-25-6,22 3,-30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C90D-2F8D-4EC8-9EE0-EBC6A8CD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464FD-3943-42F1-85B8-E62F135CB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2AF2-7A35-49DA-AB20-ABDB390D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D5F2-ADC5-458F-9443-9BB4F3B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8956-18C4-4C49-A8D2-794A3F80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5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15BF-ED28-49A4-96FF-90E71963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5E547-D6C1-4B1C-878F-A280F0F2B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DEB6D-1F9E-4F8C-9710-44FA104D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E5C4-276E-486C-B64A-E7AFEE68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FB3B-9CCE-4EAB-ABAD-E658DC82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54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CDCD-7FA6-4E30-A397-EED4DB5B5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5A0EF-93DB-451F-9C87-A08CA7E5C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3CE1-D916-4E6C-AC51-5D2A98D3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AA66-A133-4B7A-A03C-0BF386F6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33C5-60E8-494D-8062-934F2A86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2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9B41-F5B5-4B2E-888A-80A9C77B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5D97-99A9-4144-BE8E-68B245E6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EA43-9386-44AD-B1F8-5211C57E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F95E-224D-4F75-A79C-41F3E486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EB80-0A04-4316-AEC3-BFA07E93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43DD-0C4D-45AF-AC46-49F3B9EF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CECB7-91D0-45ED-BE75-4008A2CE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62D-35C4-4495-97AA-833FDDED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8E52-6466-41B6-A750-56F2D6DC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46BD-4089-45A4-BC5B-9DFCE287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64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3B05-2A0A-455B-AF37-54B5F9E7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7ED9-E060-4E93-AC4B-F1B83B04C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1CE40-D7F0-494E-8566-4FBC579D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5D592-57B5-4E1D-AF94-1A7B7066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02378-2256-4C54-965D-65B5C9D2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F04A-96EA-4C1F-8E8F-391EEBFC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2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3063-AE81-42B5-8641-3A8D7AFA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56FE-5671-41FA-9FFF-F7C761FE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07717-1ED1-46CF-9849-CA3BC5EB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E0D94-D366-457B-B00A-383B7FB08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79DBD-C28F-45B0-8BB3-1B1E80D98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459C7-11C8-4E29-88A9-F47FB3DE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EECE1-FE61-47E2-9617-5338A1C8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DE69B-D727-461B-A299-4234D51B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1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AAA-48C5-4510-9EA6-8D0E9D5C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8A21B-88A6-4D0E-878C-63D64946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7B6A1-D572-4F88-9FCD-4E9514E1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DDC52-06CE-4141-BDC2-2F196D73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59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81FA6-91D9-4071-A6E0-59342719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3DEFA-C623-4218-BAAA-45F9E1B3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1DECD-D1F1-44FA-A9D4-5D1B571F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2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BF19-FF01-4974-BD09-A9627B45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0D01-CC82-4F1E-B523-D9F23BBD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F4E6-6334-4711-9868-64876ABB2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FB7B-006C-4BD8-800D-81AF64E7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9EEB-233A-4BA7-B65D-5655A813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5E00-EF3F-40F2-BD5C-B55E8F08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5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E186-8BEB-4474-BA2B-04B12889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B1BEB-1101-4680-8EBB-5C69885ED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5F4E1-CE00-41CD-9FB6-5C7F1FCC2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44214-EE8E-40EF-B3FA-0BA10FD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F326E-DF27-47C5-B460-7D65A8A7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C141-6875-41F4-BCED-832BA991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944FB-178D-4BB9-8149-949B57D7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0CCAD-A074-47CC-BCE2-AD9D9AD3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6DAD-9C7B-440B-AA4B-34BF626BF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911C-C009-4366-B221-A09C8A905C6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2B72-D94B-4027-BDBC-A924F4E74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16F4-9941-460E-9DF3-4AFB48F2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4DEF-8BFC-4F23-833C-32FBACA5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5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722722-E4EF-402F-A37E-454B0662D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56" y="0"/>
            <a:ext cx="5980288" cy="6858000"/>
          </a:xfrm>
          <a:prstGeom prst="rect">
            <a:avLst/>
          </a:prstGeom>
        </p:spPr>
      </p:pic>
      <p:sp>
        <p:nvSpPr>
          <p:cNvPr id="6" name="AutoShape 3">
            <a:extLst>
              <a:ext uri="{FF2B5EF4-FFF2-40B4-BE49-F238E27FC236}">
                <a16:creationId xmlns:a16="http://schemas.microsoft.com/office/drawing/2014/main" id="{4532A55A-CE3E-445D-8311-57EFF169E9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186113" y="957263"/>
            <a:ext cx="675163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CA562B-8552-4221-BC21-A314A061E077}"/>
              </a:ext>
            </a:extLst>
          </p:cNvPr>
          <p:cNvGrpSpPr/>
          <p:nvPr/>
        </p:nvGrpSpPr>
        <p:grpSpPr>
          <a:xfrm>
            <a:off x="3458890" y="6159318"/>
            <a:ext cx="786539" cy="600710"/>
            <a:chOff x="870811" y="3171190"/>
            <a:chExt cx="522605" cy="348615"/>
          </a:xfrm>
        </p:grpSpPr>
        <p:sp>
          <p:nvSpPr>
            <p:cNvPr id="17" name="Freeform 199">
              <a:extLst>
                <a:ext uri="{FF2B5EF4-FFF2-40B4-BE49-F238E27FC236}">
                  <a16:creationId xmlns:a16="http://schemas.microsoft.com/office/drawing/2014/main" id="{33E83583-F59E-4B5F-B981-9DF5E0877F1D}"/>
                </a:ext>
              </a:extLst>
            </p:cNvPr>
            <p:cNvSpPr/>
            <p:nvPr/>
          </p:nvSpPr>
          <p:spPr>
            <a:xfrm>
              <a:off x="870811" y="3171190"/>
              <a:ext cx="522605" cy="257810"/>
            </a:xfrm>
            <a:custGeom>
              <a:avLst/>
              <a:gdLst>
                <a:gd name="connsiteX0" fmla="*/ 69569 w 1994375"/>
                <a:gd name="connsiteY0" fmla="*/ 464092 h 702440"/>
                <a:gd name="connsiteX1" fmla="*/ 496289 w 1994375"/>
                <a:gd name="connsiteY1" fmla="*/ 456472 h 702440"/>
                <a:gd name="connsiteX2" fmla="*/ 656309 w 1994375"/>
                <a:gd name="connsiteY2" fmla="*/ 319312 h 702440"/>
                <a:gd name="connsiteX3" fmla="*/ 762989 w 1994375"/>
                <a:gd name="connsiteY3" fmla="*/ 44992 h 702440"/>
                <a:gd name="connsiteX4" fmla="*/ 1288769 w 1994375"/>
                <a:gd name="connsiteY4" fmla="*/ 22132 h 702440"/>
                <a:gd name="connsiteX5" fmla="*/ 1403069 w 1994375"/>
                <a:gd name="connsiteY5" fmla="*/ 265972 h 702440"/>
                <a:gd name="connsiteX6" fmla="*/ 1639289 w 1994375"/>
                <a:gd name="connsiteY6" fmla="*/ 395512 h 702440"/>
                <a:gd name="connsiteX7" fmla="*/ 1913609 w 1994375"/>
                <a:gd name="connsiteY7" fmla="*/ 425992 h 702440"/>
                <a:gd name="connsiteX8" fmla="*/ 1959329 w 1994375"/>
                <a:gd name="connsiteY8" fmla="*/ 669832 h 702440"/>
                <a:gd name="connsiteX9" fmla="*/ 1441169 w 1994375"/>
                <a:gd name="connsiteY9" fmla="*/ 685072 h 702440"/>
                <a:gd name="connsiteX10" fmla="*/ 1090649 w 1994375"/>
                <a:gd name="connsiteY10" fmla="*/ 700312 h 702440"/>
                <a:gd name="connsiteX11" fmla="*/ 648689 w 1994375"/>
                <a:gd name="connsiteY11" fmla="*/ 692692 h 702440"/>
                <a:gd name="connsiteX12" fmla="*/ 61949 w 1994375"/>
                <a:gd name="connsiteY12" fmla="*/ 685072 h 702440"/>
                <a:gd name="connsiteX13" fmla="*/ 69569 w 1994375"/>
                <a:gd name="connsiteY13" fmla="*/ 464092 h 70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375" h="702440">
                  <a:moveTo>
                    <a:pt x="69569" y="464092"/>
                  </a:moveTo>
                  <a:cubicBezTo>
                    <a:pt x="141959" y="425992"/>
                    <a:pt x="398499" y="480602"/>
                    <a:pt x="496289" y="456472"/>
                  </a:cubicBezTo>
                  <a:cubicBezTo>
                    <a:pt x="594079" y="432342"/>
                    <a:pt x="611859" y="387892"/>
                    <a:pt x="656309" y="319312"/>
                  </a:cubicBezTo>
                  <a:cubicBezTo>
                    <a:pt x="700759" y="250732"/>
                    <a:pt x="657579" y="94522"/>
                    <a:pt x="762989" y="44992"/>
                  </a:cubicBezTo>
                  <a:cubicBezTo>
                    <a:pt x="868399" y="-4538"/>
                    <a:pt x="1182089" y="-14698"/>
                    <a:pt x="1288769" y="22132"/>
                  </a:cubicBezTo>
                  <a:cubicBezTo>
                    <a:pt x="1395449" y="58962"/>
                    <a:pt x="1344649" y="203742"/>
                    <a:pt x="1403069" y="265972"/>
                  </a:cubicBezTo>
                  <a:cubicBezTo>
                    <a:pt x="1461489" y="328202"/>
                    <a:pt x="1554199" y="368842"/>
                    <a:pt x="1639289" y="395512"/>
                  </a:cubicBezTo>
                  <a:cubicBezTo>
                    <a:pt x="1724379" y="422182"/>
                    <a:pt x="1860269" y="380272"/>
                    <a:pt x="1913609" y="425992"/>
                  </a:cubicBezTo>
                  <a:cubicBezTo>
                    <a:pt x="1966949" y="471712"/>
                    <a:pt x="2038069" y="626652"/>
                    <a:pt x="1959329" y="669832"/>
                  </a:cubicBezTo>
                  <a:cubicBezTo>
                    <a:pt x="1880589" y="713012"/>
                    <a:pt x="1441169" y="685072"/>
                    <a:pt x="1441169" y="685072"/>
                  </a:cubicBezTo>
                  <a:lnTo>
                    <a:pt x="1090649" y="700312"/>
                  </a:lnTo>
                  <a:lnTo>
                    <a:pt x="648689" y="692692"/>
                  </a:lnTo>
                  <a:cubicBezTo>
                    <a:pt x="477239" y="690152"/>
                    <a:pt x="162279" y="720632"/>
                    <a:pt x="61949" y="685072"/>
                  </a:cubicBezTo>
                  <a:cubicBezTo>
                    <a:pt x="-38381" y="649512"/>
                    <a:pt x="-2821" y="502192"/>
                    <a:pt x="69569" y="464092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nb-NO" sz="15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EV</a:t>
              </a:r>
              <a:endParaRPr lang="en-GB" sz="1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9F23E3-46E9-4775-90E5-BBB63D636A7F}"/>
                </a:ext>
              </a:extLst>
            </p:cNvPr>
            <p:cNvSpPr/>
            <p:nvPr/>
          </p:nvSpPr>
          <p:spPr>
            <a:xfrm>
              <a:off x="97685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883FEE-5DBB-4FAD-8545-3FFD27A045FD}"/>
                </a:ext>
              </a:extLst>
            </p:cNvPr>
            <p:cNvSpPr/>
            <p:nvPr/>
          </p:nvSpPr>
          <p:spPr>
            <a:xfrm>
              <a:off x="120672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 descr="Electricity, charger, ev, charging point, ev station icon">
            <a:extLst>
              <a:ext uri="{FF2B5EF4-FFF2-40B4-BE49-F238E27FC236}">
                <a16:creationId xmlns:a16="http://schemas.microsoft.com/office/drawing/2014/main" id="{E560845E-1775-4615-BE44-F8E34550E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4407" y="6189902"/>
            <a:ext cx="413657" cy="4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A7CAA2D-EEB3-4422-A46A-697F88422E8D}"/>
              </a:ext>
            </a:extLst>
          </p:cNvPr>
          <p:cNvGrpSpPr/>
          <p:nvPr/>
        </p:nvGrpSpPr>
        <p:grpSpPr>
          <a:xfrm>
            <a:off x="8874776" y="4485753"/>
            <a:ext cx="786539" cy="600710"/>
            <a:chOff x="870811" y="3171190"/>
            <a:chExt cx="522605" cy="348615"/>
          </a:xfrm>
        </p:grpSpPr>
        <p:sp>
          <p:nvSpPr>
            <p:cNvPr id="36" name="Freeform 199">
              <a:extLst>
                <a:ext uri="{FF2B5EF4-FFF2-40B4-BE49-F238E27FC236}">
                  <a16:creationId xmlns:a16="http://schemas.microsoft.com/office/drawing/2014/main" id="{4A5B1365-6FEF-446F-8FD8-912380FB9E05}"/>
                </a:ext>
              </a:extLst>
            </p:cNvPr>
            <p:cNvSpPr/>
            <p:nvPr/>
          </p:nvSpPr>
          <p:spPr>
            <a:xfrm>
              <a:off x="870811" y="3171190"/>
              <a:ext cx="522605" cy="257810"/>
            </a:xfrm>
            <a:custGeom>
              <a:avLst/>
              <a:gdLst>
                <a:gd name="connsiteX0" fmla="*/ 69569 w 1994375"/>
                <a:gd name="connsiteY0" fmla="*/ 464092 h 702440"/>
                <a:gd name="connsiteX1" fmla="*/ 496289 w 1994375"/>
                <a:gd name="connsiteY1" fmla="*/ 456472 h 702440"/>
                <a:gd name="connsiteX2" fmla="*/ 656309 w 1994375"/>
                <a:gd name="connsiteY2" fmla="*/ 319312 h 702440"/>
                <a:gd name="connsiteX3" fmla="*/ 762989 w 1994375"/>
                <a:gd name="connsiteY3" fmla="*/ 44992 h 702440"/>
                <a:gd name="connsiteX4" fmla="*/ 1288769 w 1994375"/>
                <a:gd name="connsiteY4" fmla="*/ 22132 h 702440"/>
                <a:gd name="connsiteX5" fmla="*/ 1403069 w 1994375"/>
                <a:gd name="connsiteY5" fmla="*/ 265972 h 702440"/>
                <a:gd name="connsiteX6" fmla="*/ 1639289 w 1994375"/>
                <a:gd name="connsiteY6" fmla="*/ 395512 h 702440"/>
                <a:gd name="connsiteX7" fmla="*/ 1913609 w 1994375"/>
                <a:gd name="connsiteY7" fmla="*/ 425992 h 702440"/>
                <a:gd name="connsiteX8" fmla="*/ 1959329 w 1994375"/>
                <a:gd name="connsiteY8" fmla="*/ 669832 h 702440"/>
                <a:gd name="connsiteX9" fmla="*/ 1441169 w 1994375"/>
                <a:gd name="connsiteY9" fmla="*/ 685072 h 702440"/>
                <a:gd name="connsiteX10" fmla="*/ 1090649 w 1994375"/>
                <a:gd name="connsiteY10" fmla="*/ 700312 h 702440"/>
                <a:gd name="connsiteX11" fmla="*/ 648689 w 1994375"/>
                <a:gd name="connsiteY11" fmla="*/ 692692 h 702440"/>
                <a:gd name="connsiteX12" fmla="*/ 61949 w 1994375"/>
                <a:gd name="connsiteY12" fmla="*/ 685072 h 702440"/>
                <a:gd name="connsiteX13" fmla="*/ 69569 w 1994375"/>
                <a:gd name="connsiteY13" fmla="*/ 464092 h 70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375" h="702440">
                  <a:moveTo>
                    <a:pt x="69569" y="464092"/>
                  </a:moveTo>
                  <a:cubicBezTo>
                    <a:pt x="141959" y="425992"/>
                    <a:pt x="398499" y="480602"/>
                    <a:pt x="496289" y="456472"/>
                  </a:cubicBezTo>
                  <a:cubicBezTo>
                    <a:pt x="594079" y="432342"/>
                    <a:pt x="611859" y="387892"/>
                    <a:pt x="656309" y="319312"/>
                  </a:cubicBezTo>
                  <a:cubicBezTo>
                    <a:pt x="700759" y="250732"/>
                    <a:pt x="657579" y="94522"/>
                    <a:pt x="762989" y="44992"/>
                  </a:cubicBezTo>
                  <a:cubicBezTo>
                    <a:pt x="868399" y="-4538"/>
                    <a:pt x="1182089" y="-14698"/>
                    <a:pt x="1288769" y="22132"/>
                  </a:cubicBezTo>
                  <a:cubicBezTo>
                    <a:pt x="1395449" y="58962"/>
                    <a:pt x="1344649" y="203742"/>
                    <a:pt x="1403069" y="265972"/>
                  </a:cubicBezTo>
                  <a:cubicBezTo>
                    <a:pt x="1461489" y="328202"/>
                    <a:pt x="1554199" y="368842"/>
                    <a:pt x="1639289" y="395512"/>
                  </a:cubicBezTo>
                  <a:cubicBezTo>
                    <a:pt x="1724379" y="422182"/>
                    <a:pt x="1860269" y="380272"/>
                    <a:pt x="1913609" y="425992"/>
                  </a:cubicBezTo>
                  <a:cubicBezTo>
                    <a:pt x="1966949" y="471712"/>
                    <a:pt x="2038069" y="626652"/>
                    <a:pt x="1959329" y="669832"/>
                  </a:cubicBezTo>
                  <a:cubicBezTo>
                    <a:pt x="1880589" y="713012"/>
                    <a:pt x="1441169" y="685072"/>
                    <a:pt x="1441169" y="685072"/>
                  </a:cubicBezTo>
                  <a:lnTo>
                    <a:pt x="1090649" y="700312"/>
                  </a:lnTo>
                  <a:lnTo>
                    <a:pt x="648689" y="692692"/>
                  </a:lnTo>
                  <a:cubicBezTo>
                    <a:pt x="477239" y="690152"/>
                    <a:pt x="162279" y="720632"/>
                    <a:pt x="61949" y="685072"/>
                  </a:cubicBezTo>
                  <a:cubicBezTo>
                    <a:pt x="-38381" y="649512"/>
                    <a:pt x="-2821" y="502192"/>
                    <a:pt x="69569" y="464092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5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nb-NO" sz="15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EV</a:t>
              </a:r>
              <a:endParaRPr lang="en-GB" sz="1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78D2A47-18F0-428C-A9C3-1AE563988E74}"/>
                </a:ext>
              </a:extLst>
            </p:cNvPr>
            <p:cNvSpPr/>
            <p:nvPr/>
          </p:nvSpPr>
          <p:spPr>
            <a:xfrm>
              <a:off x="97685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A9D578A-64C6-43EA-8A58-8C0821B0F080}"/>
                </a:ext>
              </a:extLst>
            </p:cNvPr>
            <p:cNvSpPr/>
            <p:nvPr/>
          </p:nvSpPr>
          <p:spPr>
            <a:xfrm>
              <a:off x="120672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Picture 2" descr="Electricity, charger, ev, charging point, ev station icon">
            <a:extLst>
              <a:ext uri="{FF2B5EF4-FFF2-40B4-BE49-F238E27FC236}">
                <a16:creationId xmlns:a16="http://schemas.microsoft.com/office/drawing/2014/main" id="{61BF698B-31EF-47D3-8D45-363BA0D6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806" y="4547774"/>
            <a:ext cx="476669" cy="47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4F71098-60C5-4158-A5F4-21C8E43BFF56}"/>
              </a:ext>
            </a:extLst>
          </p:cNvPr>
          <p:cNvGrpSpPr/>
          <p:nvPr/>
        </p:nvGrpSpPr>
        <p:grpSpPr>
          <a:xfrm>
            <a:off x="3177915" y="5558608"/>
            <a:ext cx="786539" cy="600710"/>
            <a:chOff x="870811" y="3171190"/>
            <a:chExt cx="522605" cy="348615"/>
          </a:xfrm>
        </p:grpSpPr>
        <p:sp>
          <p:nvSpPr>
            <p:cNvPr id="45" name="Freeform 199">
              <a:extLst>
                <a:ext uri="{FF2B5EF4-FFF2-40B4-BE49-F238E27FC236}">
                  <a16:creationId xmlns:a16="http://schemas.microsoft.com/office/drawing/2014/main" id="{146C4B61-E9C8-4A13-B5FC-10CAD5C8D8A3}"/>
                </a:ext>
              </a:extLst>
            </p:cNvPr>
            <p:cNvSpPr/>
            <p:nvPr/>
          </p:nvSpPr>
          <p:spPr>
            <a:xfrm>
              <a:off x="870811" y="3171190"/>
              <a:ext cx="522605" cy="257810"/>
            </a:xfrm>
            <a:custGeom>
              <a:avLst/>
              <a:gdLst>
                <a:gd name="connsiteX0" fmla="*/ 69569 w 1994375"/>
                <a:gd name="connsiteY0" fmla="*/ 464092 h 702440"/>
                <a:gd name="connsiteX1" fmla="*/ 496289 w 1994375"/>
                <a:gd name="connsiteY1" fmla="*/ 456472 h 702440"/>
                <a:gd name="connsiteX2" fmla="*/ 656309 w 1994375"/>
                <a:gd name="connsiteY2" fmla="*/ 319312 h 702440"/>
                <a:gd name="connsiteX3" fmla="*/ 762989 w 1994375"/>
                <a:gd name="connsiteY3" fmla="*/ 44992 h 702440"/>
                <a:gd name="connsiteX4" fmla="*/ 1288769 w 1994375"/>
                <a:gd name="connsiteY4" fmla="*/ 22132 h 702440"/>
                <a:gd name="connsiteX5" fmla="*/ 1403069 w 1994375"/>
                <a:gd name="connsiteY5" fmla="*/ 265972 h 702440"/>
                <a:gd name="connsiteX6" fmla="*/ 1639289 w 1994375"/>
                <a:gd name="connsiteY6" fmla="*/ 395512 h 702440"/>
                <a:gd name="connsiteX7" fmla="*/ 1913609 w 1994375"/>
                <a:gd name="connsiteY7" fmla="*/ 425992 h 702440"/>
                <a:gd name="connsiteX8" fmla="*/ 1959329 w 1994375"/>
                <a:gd name="connsiteY8" fmla="*/ 669832 h 702440"/>
                <a:gd name="connsiteX9" fmla="*/ 1441169 w 1994375"/>
                <a:gd name="connsiteY9" fmla="*/ 685072 h 702440"/>
                <a:gd name="connsiteX10" fmla="*/ 1090649 w 1994375"/>
                <a:gd name="connsiteY10" fmla="*/ 700312 h 702440"/>
                <a:gd name="connsiteX11" fmla="*/ 648689 w 1994375"/>
                <a:gd name="connsiteY11" fmla="*/ 692692 h 702440"/>
                <a:gd name="connsiteX12" fmla="*/ 61949 w 1994375"/>
                <a:gd name="connsiteY12" fmla="*/ 685072 h 702440"/>
                <a:gd name="connsiteX13" fmla="*/ 69569 w 1994375"/>
                <a:gd name="connsiteY13" fmla="*/ 464092 h 70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375" h="702440">
                  <a:moveTo>
                    <a:pt x="69569" y="464092"/>
                  </a:moveTo>
                  <a:cubicBezTo>
                    <a:pt x="141959" y="425992"/>
                    <a:pt x="398499" y="480602"/>
                    <a:pt x="496289" y="456472"/>
                  </a:cubicBezTo>
                  <a:cubicBezTo>
                    <a:pt x="594079" y="432342"/>
                    <a:pt x="611859" y="387892"/>
                    <a:pt x="656309" y="319312"/>
                  </a:cubicBezTo>
                  <a:cubicBezTo>
                    <a:pt x="700759" y="250732"/>
                    <a:pt x="657579" y="94522"/>
                    <a:pt x="762989" y="44992"/>
                  </a:cubicBezTo>
                  <a:cubicBezTo>
                    <a:pt x="868399" y="-4538"/>
                    <a:pt x="1182089" y="-14698"/>
                    <a:pt x="1288769" y="22132"/>
                  </a:cubicBezTo>
                  <a:cubicBezTo>
                    <a:pt x="1395449" y="58962"/>
                    <a:pt x="1344649" y="203742"/>
                    <a:pt x="1403069" y="265972"/>
                  </a:cubicBezTo>
                  <a:cubicBezTo>
                    <a:pt x="1461489" y="328202"/>
                    <a:pt x="1554199" y="368842"/>
                    <a:pt x="1639289" y="395512"/>
                  </a:cubicBezTo>
                  <a:cubicBezTo>
                    <a:pt x="1724379" y="422182"/>
                    <a:pt x="1860269" y="380272"/>
                    <a:pt x="1913609" y="425992"/>
                  </a:cubicBezTo>
                  <a:cubicBezTo>
                    <a:pt x="1966949" y="471712"/>
                    <a:pt x="2038069" y="626652"/>
                    <a:pt x="1959329" y="669832"/>
                  </a:cubicBezTo>
                  <a:cubicBezTo>
                    <a:pt x="1880589" y="713012"/>
                    <a:pt x="1441169" y="685072"/>
                    <a:pt x="1441169" y="685072"/>
                  </a:cubicBezTo>
                  <a:lnTo>
                    <a:pt x="1090649" y="700312"/>
                  </a:lnTo>
                  <a:lnTo>
                    <a:pt x="648689" y="692692"/>
                  </a:lnTo>
                  <a:cubicBezTo>
                    <a:pt x="477239" y="690152"/>
                    <a:pt x="162279" y="720632"/>
                    <a:pt x="61949" y="685072"/>
                  </a:cubicBezTo>
                  <a:cubicBezTo>
                    <a:pt x="-38381" y="649512"/>
                    <a:pt x="-2821" y="502192"/>
                    <a:pt x="69569" y="464092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nb-NO" sz="15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EV</a:t>
              </a:r>
              <a:endParaRPr lang="en-GB" sz="1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8135BB8-8F23-43E1-A7BE-91D982B17B70}"/>
                </a:ext>
              </a:extLst>
            </p:cNvPr>
            <p:cNvSpPr/>
            <p:nvPr/>
          </p:nvSpPr>
          <p:spPr>
            <a:xfrm>
              <a:off x="97685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E39F77A-89E7-4CD2-B8A0-13F20F12698F}"/>
                </a:ext>
              </a:extLst>
            </p:cNvPr>
            <p:cNvSpPr/>
            <p:nvPr/>
          </p:nvSpPr>
          <p:spPr>
            <a:xfrm>
              <a:off x="120672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8" name="Picture 2" descr="Electricity, charger, ev, charging point, ev station icon">
            <a:extLst>
              <a:ext uri="{FF2B5EF4-FFF2-40B4-BE49-F238E27FC236}">
                <a16:creationId xmlns:a16="http://schemas.microsoft.com/office/drawing/2014/main" id="{E9643C89-F1F2-4DA3-96FF-81A48E69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3432" y="5589192"/>
            <a:ext cx="413657" cy="4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640D8E39-9AD0-484D-8FAA-97506BACE0FB}"/>
              </a:ext>
            </a:extLst>
          </p:cNvPr>
          <p:cNvGrpSpPr/>
          <p:nvPr/>
        </p:nvGrpSpPr>
        <p:grpSpPr>
          <a:xfrm>
            <a:off x="7551094" y="5086463"/>
            <a:ext cx="786539" cy="600710"/>
            <a:chOff x="870811" y="3171190"/>
            <a:chExt cx="522605" cy="348615"/>
          </a:xfrm>
        </p:grpSpPr>
        <p:sp>
          <p:nvSpPr>
            <p:cNvPr id="50" name="Freeform 199">
              <a:extLst>
                <a:ext uri="{FF2B5EF4-FFF2-40B4-BE49-F238E27FC236}">
                  <a16:creationId xmlns:a16="http://schemas.microsoft.com/office/drawing/2014/main" id="{5C84CFBA-F70C-44AD-A0C7-9654387C890B}"/>
                </a:ext>
              </a:extLst>
            </p:cNvPr>
            <p:cNvSpPr/>
            <p:nvPr/>
          </p:nvSpPr>
          <p:spPr>
            <a:xfrm>
              <a:off x="870811" y="3171190"/>
              <a:ext cx="522605" cy="257810"/>
            </a:xfrm>
            <a:custGeom>
              <a:avLst/>
              <a:gdLst>
                <a:gd name="connsiteX0" fmla="*/ 69569 w 1994375"/>
                <a:gd name="connsiteY0" fmla="*/ 464092 h 702440"/>
                <a:gd name="connsiteX1" fmla="*/ 496289 w 1994375"/>
                <a:gd name="connsiteY1" fmla="*/ 456472 h 702440"/>
                <a:gd name="connsiteX2" fmla="*/ 656309 w 1994375"/>
                <a:gd name="connsiteY2" fmla="*/ 319312 h 702440"/>
                <a:gd name="connsiteX3" fmla="*/ 762989 w 1994375"/>
                <a:gd name="connsiteY3" fmla="*/ 44992 h 702440"/>
                <a:gd name="connsiteX4" fmla="*/ 1288769 w 1994375"/>
                <a:gd name="connsiteY4" fmla="*/ 22132 h 702440"/>
                <a:gd name="connsiteX5" fmla="*/ 1403069 w 1994375"/>
                <a:gd name="connsiteY5" fmla="*/ 265972 h 702440"/>
                <a:gd name="connsiteX6" fmla="*/ 1639289 w 1994375"/>
                <a:gd name="connsiteY6" fmla="*/ 395512 h 702440"/>
                <a:gd name="connsiteX7" fmla="*/ 1913609 w 1994375"/>
                <a:gd name="connsiteY7" fmla="*/ 425992 h 702440"/>
                <a:gd name="connsiteX8" fmla="*/ 1959329 w 1994375"/>
                <a:gd name="connsiteY8" fmla="*/ 669832 h 702440"/>
                <a:gd name="connsiteX9" fmla="*/ 1441169 w 1994375"/>
                <a:gd name="connsiteY9" fmla="*/ 685072 h 702440"/>
                <a:gd name="connsiteX10" fmla="*/ 1090649 w 1994375"/>
                <a:gd name="connsiteY10" fmla="*/ 700312 h 702440"/>
                <a:gd name="connsiteX11" fmla="*/ 648689 w 1994375"/>
                <a:gd name="connsiteY11" fmla="*/ 692692 h 702440"/>
                <a:gd name="connsiteX12" fmla="*/ 61949 w 1994375"/>
                <a:gd name="connsiteY12" fmla="*/ 685072 h 702440"/>
                <a:gd name="connsiteX13" fmla="*/ 69569 w 1994375"/>
                <a:gd name="connsiteY13" fmla="*/ 464092 h 70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375" h="702440">
                  <a:moveTo>
                    <a:pt x="69569" y="464092"/>
                  </a:moveTo>
                  <a:cubicBezTo>
                    <a:pt x="141959" y="425992"/>
                    <a:pt x="398499" y="480602"/>
                    <a:pt x="496289" y="456472"/>
                  </a:cubicBezTo>
                  <a:cubicBezTo>
                    <a:pt x="594079" y="432342"/>
                    <a:pt x="611859" y="387892"/>
                    <a:pt x="656309" y="319312"/>
                  </a:cubicBezTo>
                  <a:cubicBezTo>
                    <a:pt x="700759" y="250732"/>
                    <a:pt x="657579" y="94522"/>
                    <a:pt x="762989" y="44992"/>
                  </a:cubicBezTo>
                  <a:cubicBezTo>
                    <a:pt x="868399" y="-4538"/>
                    <a:pt x="1182089" y="-14698"/>
                    <a:pt x="1288769" y="22132"/>
                  </a:cubicBezTo>
                  <a:cubicBezTo>
                    <a:pt x="1395449" y="58962"/>
                    <a:pt x="1344649" y="203742"/>
                    <a:pt x="1403069" y="265972"/>
                  </a:cubicBezTo>
                  <a:cubicBezTo>
                    <a:pt x="1461489" y="328202"/>
                    <a:pt x="1554199" y="368842"/>
                    <a:pt x="1639289" y="395512"/>
                  </a:cubicBezTo>
                  <a:cubicBezTo>
                    <a:pt x="1724379" y="422182"/>
                    <a:pt x="1860269" y="380272"/>
                    <a:pt x="1913609" y="425992"/>
                  </a:cubicBezTo>
                  <a:cubicBezTo>
                    <a:pt x="1966949" y="471712"/>
                    <a:pt x="2038069" y="626652"/>
                    <a:pt x="1959329" y="669832"/>
                  </a:cubicBezTo>
                  <a:cubicBezTo>
                    <a:pt x="1880589" y="713012"/>
                    <a:pt x="1441169" y="685072"/>
                    <a:pt x="1441169" y="685072"/>
                  </a:cubicBezTo>
                  <a:lnTo>
                    <a:pt x="1090649" y="700312"/>
                  </a:lnTo>
                  <a:lnTo>
                    <a:pt x="648689" y="692692"/>
                  </a:lnTo>
                  <a:cubicBezTo>
                    <a:pt x="477239" y="690152"/>
                    <a:pt x="162279" y="720632"/>
                    <a:pt x="61949" y="685072"/>
                  </a:cubicBezTo>
                  <a:cubicBezTo>
                    <a:pt x="-38381" y="649512"/>
                    <a:pt x="-2821" y="502192"/>
                    <a:pt x="69569" y="464092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5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nb-NO" sz="15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EV</a:t>
              </a:r>
              <a:endParaRPr lang="en-GB" sz="1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0973C2F-62E6-4789-A88D-BBDBE8C0ACCB}"/>
                </a:ext>
              </a:extLst>
            </p:cNvPr>
            <p:cNvSpPr/>
            <p:nvPr/>
          </p:nvSpPr>
          <p:spPr>
            <a:xfrm>
              <a:off x="97685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4FABCB3-4362-4DA9-B895-A6AAA3CF603F}"/>
                </a:ext>
              </a:extLst>
            </p:cNvPr>
            <p:cNvSpPr/>
            <p:nvPr/>
          </p:nvSpPr>
          <p:spPr>
            <a:xfrm>
              <a:off x="120672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3" name="Picture 2" descr="Electricity, charger, ev, charging point, ev station icon">
            <a:extLst>
              <a:ext uri="{FF2B5EF4-FFF2-40B4-BE49-F238E27FC236}">
                <a16:creationId xmlns:a16="http://schemas.microsoft.com/office/drawing/2014/main" id="{37F75DDD-8CEE-4955-8731-B42C3064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124" y="5148484"/>
            <a:ext cx="476669" cy="47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E352978-E466-4F15-A0E7-BBED39300B0A}"/>
              </a:ext>
            </a:extLst>
          </p:cNvPr>
          <p:cNvGrpSpPr/>
          <p:nvPr/>
        </p:nvGrpSpPr>
        <p:grpSpPr>
          <a:xfrm>
            <a:off x="9086144" y="3724944"/>
            <a:ext cx="786539" cy="600710"/>
            <a:chOff x="870811" y="3171190"/>
            <a:chExt cx="522605" cy="348615"/>
          </a:xfrm>
        </p:grpSpPr>
        <p:sp>
          <p:nvSpPr>
            <p:cNvPr id="55" name="Freeform 199">
              <a:extLst>
                <a:ext uri="{FF2B5EF4-FFF2-40B4-BE49-F238E27FC236}">
                  <a16:creationId xmlns:a16="http://schemas.microsoft.com/office/drawing/2014/main" id="{B5E5A7A3-366F-4B65-80BF-424A75314164}"/>
                </a:ext>
              </a:extLst>
            </p:cNvPr>
            <p:cNvSpPr/>
            <p:nvPr/>
          </p:nvSpPr>
          <p:spPr>
            <a:xfrm>
              <a:off x="870811" y="3171190"/>
              <a:ext cx="522605" cy="257810"/>
            </a:xfrm>
            <a:custGeom>
              <a:avLst/>
              <a:gdLst>
                <a:gd name="connsiteX0" fmla="*/ 69569 w 1994375"/>
                <a:gd name="connsiteY0" fmla="*/ 464092 h 702440"/>
                <a:gd name="connsiteX1" fmla="*/ 496289 w 1994375"/>
                <a:gd name="connsiteY1" fmla="*/ 456472 h 702440"/>
                <a:gd name="connsiteX2" fmla="*/ 656309 w 1994375"/>
                <a:gd name="connsiteY2" fmla="*/ 319312 h 702440"/>
                <a:gd name="connsiteX3" fmla="*/ 762989 w 1994375"/>
                <a:gd name="connsiteY3" fmla="*/ 44992 h 702440"/>
                <a:gd name="connsiteX4" fmla="*/ 1288769 w 1994375"/>
                <a:gd name="connsiteY4" fmla="*/ 22132 h 702440"/>
                <a:gd name="connsiteX5" fmla="*/ 1403069 w 1994375"/>
                <a:gd name="connsiteY5" fmla="*/ 265972 h 702440"/>
                <a:gd name="connsiteX6" fmla="*/ 1639289 w 1994375"/>
                <a:gd name="connsiteY6" fmla="*/ 395512 h 702440"/>
                <a:gd name="connsiteX7" fmla="*/ 1913609 w 1994375"/>
                <a:gd name="connsiteY7" fmla="*/ 425992 h 702440"/>
                <a:gd name="connsiteX8" fmla="*/ 1959329 w 1994375"/>
                <a:gd name="connsiteY8" fmla="*/ 669832 h 702440"/>
                <a:gd name="connsiteX9" fmla="*/ 1441169 w 1994375"/>
                <a:gd name="connsiteY9" fmla="*/ 685072 h 702440"/>
                <a:gd name="connsiteX10" fmla="*/ 1090649 w 1994375"/>
                <a:gd name="connsiteY10" fmla="*/ 700312 h 702440"/>
                <a:gd name="connsiteX11" fmla="*/ 648689 w 1994375"/>
                <a:gd name="connsiteY11" fmla="*/ 692692 h 702440"/>
                <a:gd name="connsiteX12" fmla="*/ 61949 w 1994375"/>
                <a:gd name="connsiteY12" fmla="*/ 685072 h 702440"/>
                <a:gd name="connsiteX13" fmla="*/ 69569 w 1994375"/>
                <a:gd name="connsiteY13" fmla="*/ 464092 h 70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375" h="702440">
                  <a:moveTo>
                    <a:pt x="69569" y="464092"/>
                  </a:moveTo>
                  <a:cubicBezTo>
                    <a:pt x="141959" y="425992"/>
                    <a:pt x="398499" y="480602"/>
                    <a:pt x="496289" y="456472"/>
                  </a:cubicBezTo>
                  <a:cubicBezTo>
                    <a:pt x="594079" y="432342"/>
                    <a:pt x="611859" y="387892"/>
                    <a:pt x="656309" y="319312"/>
                  </a:cubicBezTo>
                  <a:cubicBezTo>
                    <a:pt x="700759" y="250732"/>
                    <a:pt x="657579" y="94522"/>
                    <a:pt x="762989" y="44992"/>
                  </a:cubicBezTo>
                  <a:cubicBezTo>
                    <a:pt x="868399" y="-4538"/>
                    <a:pt x="1182089" y="-14698"/>
                    <a:pt x="1288769" y="22132"/>
                  </a:cubicBezTo>
                  <a:cubicBezTo>
                    <a:pt x="1395449" y="58962"/>
                    <a:pt x="1344649" y="203742"/>
                    <a:pt x="1403069" y="265972"/>
                  </a:cubicBezTo>
                  <a:cubicBezTo>
                    <a:pt x="1461489" y="328202"/>
                    <a:pt x="1554199" y="368842"/>
                    <a:pt x="1639289" y="395512"/>
                  </a:cubicBezTo>
                  <a:cubicBezTo>
                    <a:pt x="1724379" y="422182"/>
                    <a:pt x="1860269" y="380272"/>
                    <a:pt x="1913609" y="425992"/>
                  </a:cubicBezTo>
                  <a:cubicBezTo>
                    <a:pt x="1966949" y="471712"/>
                    <a:pt x="2038069" y="626652"/>
                    <a:pt x="1959329" y="669832"/>
                  </a:cubicBezTo>
                  <a:cubicBezTo>
                    <a:pt x="1880589" y="713012"/>
                    <a:pt x="1441169" y="685072"/>
                    <a:pt x="1441169" y="685072"/>
                  </a:cubicBezTo>
                  <a:lnTo>
                    <a:pt x="1090649" y="700312"/>
                  </a:lnTo>
                  <a:lnTo>
                    <a:pt x="648689" y="692692"/>
                  </a:lnTo>
                  <a:cubicBezTo>
                    <a:pt x="477239" y="690152"/>
                    <a:pt x="162279" y="720632"/>
                    <a:pt x="61949" y="685072"/>
                  </a:cubicBezTo>
                  <a:cubicBezTo>
                    <a:pt x="-38381" y="649512"/>
                    <a:pt x="-2821" y="502192"/>
                    <a:pt x="69569" y="464092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5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nb-NO" sz="15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EV</a:t>
              </a:r>
              <a:endParaRPr lang="en-GB" sz="1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37E6E26-E225-44B4-98ED-ED22D591276B}"/>
                </a:ext>
              </a:extLst>
            </p:cNvPr>
            <p:cNvSpPr/>
            <p:nvPr/>
          </p:nvSpPr>
          <p:spPr>
            <a:xfrm>
              <a:off x="97685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5C777E1-AD71-4778-A091-48B839C60458}"/>
                </a:ext>
              </a:extLst>
            </p:cNvPr>
            <p:cNvSpPr/>
            <p:nvPr/>
          </p:nvSpPr>
          <p:spPr>
            <a:xfrm>
              <a:off x="120672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8" name="Picture 2" descr="Electricity, charger, ev, charging point, ev station icon">
            <a:extLst>
              <a:ext uri="{FF2B5EF4-FFF2-40B4-BE49-F238E27FC236}">
                <a16:creationId xmlns:a16="http://schemas.microsoft.com/office/drawing/2014/main" id="{3CA71184-C3E5-4412-A7A0-D1FB6B0D6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74" y="3786965"/>
            <a:ext cx="476669" cy="47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844DF5A-0A7D-4E04-B288-9DA1B1A9E7DF}"/>
              </a:ext>
            </a:extLst>
          </p:cNvPr>
          <p:cNvGrpSpPr/>
          <p:nvPr/>
        </p:nvGrpSpPr>
        <p:grpSpPr>
          <a:xfrm>
            <a:off x="6924156" y="3528491"/>
            <a:ext cx="786539" cy="600710"/>
            <a:chOff x="870811" y="3171190"/>
            <a:chExt cx="522605" cy="348615"/>
          </a:xfrm>
        </p:grpSpPr>
        <p:sp>
          <p:nvSpPr>
            <p:cNvPr id="60" name="Freeform 199">
              <a:extLst>
                <a:ext uri="{FF2B5EF4-FFF2-40B4-BE49-F238E27FC236}">
                  <a16:creationId xmlns:a16="http://schemas.microsoft.com/office/drawing/2014/main" id="{73F2E2B1-4501-4C6D-9445-BF95808AFB88}"/>
                </a:ext>
              </a:extLst>
            </p:cNvPr>
            <p:cNvSpPr/>
            <p:nvPr/>
          </p:nvSpPr>
          <p:spPr>
            <a:xfrm>
              <a:off x="870811" y="3171190"/>
              <a:ext cx="522605" cy="257810"/>
            </a:xfrm>
            <a:custGeom>
              <a:avLst/>
              <a:gdLst>
                <a:gd name="connsiteX0" fmla="*/ 69569 w 1994375"/>
                <a:gd name="connsiteY0" fmla="*/ 464092 h 702440"/>
                <a:gd name="connsiteX1" fmla="*/ 496289 w 1994375"/>
                <a:gd name="connsiteY1" fmla="*/ 456472 h 702440"/>
                <a:gd name="connsiteX2" fmla="*/ 656309 w 1994375"/>
                <a:gd name="connsiteY2" fmla="*/ 319312 h 702440"/>
                <a:gd name="connsiteX3" fmla="*/ 762989 w 1994375"/>
                <a:gd name="connsiteY3" fmla="*/ 44992 h 702440"/>
                <a:gd name="connsiteX4" fmla="*/ 1288769 w 1994375"/>
                <a:gd name="connsiteY4" fmla="*/ 22132 h 702440"/>
                <a:gd name="connsiteX5" fmla="*/ 1403069 w 1994375"/>
                <a:gd name="connsiteY5" fmla="*/ 265972 h 702440"/>
                <a:gd name="connsiteX6" fmla="*/ 1639289 w 1994375"/>
                <a:gd name="connsiteY6" fmla="*/ 395512 h 702440"/>
                <a:gd name="connsiteX7" fmla="*/ 1913609 w 1994375"/>
                <a:gd name="connsiteY7" fmla="*/ 425992 h 702440"/>
                <a:gd name="connsiteX8" fmla="*/ 1959329 w 1994375"/>
                <a:gd name="connsiteY8" fmla="*/ 669832 h 702440"/>
                <a:gd name="connsiteX9" fmla="*/ 1441169 w 1994375"/>
                <a:gd name="connsiteY9" fmla="*/ 685072 h 702440"/>
                <a:gd name="connsiteX10" fmla="*/ 1090649 w 1994375"/>
                <a:gd name="connsiteY10" fmla="*/ 700312 h 702440"/>
                <a:gd name="connsiteX11" fmla="*/ 648689 w 1994375"/>
                <a:gd name="connsiteY11" fmla="*/ 692692 h 702440"/>
                <a:gd name="connsiteX12" fmla="*/ 61949 w 1994375"/>
                <a:gd name="connsiteY12" fmla="*/ 685072 h 702440"/>
                <a:gd name="connsiteX13" fmla="*/ 69569 w 1994375"/>
                <a:gd name="connsiteY13" fmla="*/ 464092 h 70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375" h="702440">
                  <a:moveTo>
                    <a:pt x="69569" y="464092"/>
                  </a:moveTo>
                  <a:cubicBezTo>
                    <a:pt x="141959" y="425992"/>
                    <a:pt x="398499" y="480602"/>
                    <a:pt x="496289" y="456472"/>
                  </a:cubicBezTo>
                  <a:cubicBezTo>
                    <a:pt x="594079" y="432342"/>
                    <a:pt x="611859" y="387892"/>
                    <a:pt x="656309" y="319312"/>
                  </a:cubicBezTo>
                  <a:cubicBezTo>
                    <a:pt x="700759" y="250732"/>
                    <a:pt x="657579" y="94522"/>
                    <a:pt x="762989" y="44992"/>
                  </a:cubicBezTo>
                  <a:cubicBezTo>
                    <a:pt x="868399" y="-4538"/>
                    <a:pt x="1182089" y="-14698"/>
                    <a:pt x="1288769" y="22132"/>
                  </a:cubicBezTo>
                  <a:cubicBezTo>
                    <a:pt x="1395449" y="58962"/>
                    <a:pt x="1344649" y="203742"/>
                    <a:pt x="1403069" y="265972"/>
                  </a:cubicBezTo>
                  <a:cubicBezTo>
                    <a:pt x="1461489" y="328202"/>
                    <a:pt x="1554199" y="368842"/>
                    <a:pt x="1639289" y="395512"/>
                  </a:cubicBezTo>
                  <a:cubicBezTo>
                    <a:pt x="1724379" y="422182"/>
                    <a:pt x="1860269" y="380272"/>
                    <a:pt x="1913609" y="425992"/>
                  </a:cubicBezTo>
                  <a:cubicBezTo>
                    <a:pt x="1966949" y="471712"/>
                    <a:pt x="2038069" y="626652"/>
                    <a:pt x="1959329" y="669832"/>
                  </a:cubicBezTo>
                  <a:cubicBezTo>
                    <a:pt x="1880589" y="713012"/>
                    <a:pt x="1441169" y="685072"/>
                    <a:pt x="1441169" y="685072"/>
                  </a:cubicBezTo>
                  <a:lnTo>
                    <a:pt x="1090649" y="700312"/>
                  </a:lnTo>
                  <a:lnTo>
                    <a:pt x="648689" y="692692"/>
                  </a:lnTo>
                  <a:cubicBezTo>
                    <a:pt x="477239" y="690152"/>
                    <a:pt x="162279" y="720632"/>
                    <a:pt x="61949" y="685072"/>
                  </a:cubicBezTo>
                  <a:cubicBezTo>
                    <a:pt x="-38381" y="649512"/>
                    <a:pt x="-2821" y="502192"/>
                    <a:pt x="69569" y="464092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5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nb-NO" sz="15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EV</a:t>
              </a:r>
              <a:endParaRPr lang="en-GB" sz="1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922C497-C915-41F1-9547-3F1256E86C32}"/>
                </a:ext>
              </a:extLst>
            </p:cNvPr>
            <p:cNvSpPr/>
            <p:nvPr/>
          </p:nvSpPr>
          <p:spPr>
            <a:xfrm>
              <a:off x="97685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203154A-A54F-440E-9D09-F644EC0C9E53}"/>
                </a:ext>
              </a:extLst>
            </p:cNvPr>
            <p:cNvSpPr/>
            <p:nvPr/>
          </p:nvSpPr>
          <p:spPr>
            <a:xfrm>
              <a:off x="120672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3" name="Picture 2" descr="Electricity, charger, ev, charging point, ev station icon">
            <a:extLst>
              <a:ext uri="{FF2B5EF4-FFF2-40B4-BE49-F238E27FC236}">
                <a16:creationId xmlns:a16="http://schemas.microsoft.com/office/drawing/2014/main" id="{6FE8880D-087F-47BE-9F7C-1E46978B8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86" y="3590512"/>
            <a:ext cx="476669" cy="47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EB31339-2246-44AA-B5E8-D15B04AA881D}"/>
              </a:ext>
            </a:extLst>
          </p:cNvPr>
          <p:cNvGrpSpPr/>
          <p:nvPr/>
        </p:nvGrpSpPr>
        <p:grpSpPr>
          <a:xfrm>
            <a:off x="8441081" y="6200194"/>
            <a:ext cx="786539" cy="600710"/>
            <a:chOff x="870811" y="3171190"/>
            <a:chExt cx="522605" cy="348615"/>
          </a:xfrm>
        </p:grpSpPr>
        <p:sp>
          <p:nvSpPr>
            <p:cNvPr id="65" name="Freeform 199">
              <a:extLst>
                <a:ext uri="{FF2B5EF4-FFF2-40B4-BE49-F238E27FC236}">
                  <a16:creationId xmlns:a16="http://schemas.microsoft.com/office/drawing/2014/main" id="{BFF1DBF4-A854-4325-95B6-46FB76F0604A}"/>
                </a:ext>
              </a:extLst>
            </p:cNvPr>
            <p:cNvSpPr/>
            <p:nvPr/>
          </p:nvSpPr>
          <p:spPr>
            <a:xfrm>
              <a:off x="870811" y="3171190"/>
              <a:ext cx="522605" cy="257810"/>
            </a:xfrm>
            <a:custGeom>
              <a:avLst/>
              <a:gdLst>
                <a:gd name="connsiteX0" fmla="*/ 69569 w 1994375"/>
                <a:gd name="connsiteY0" fmla="*/ 464092 h 702440"/>
                <a:gd name="connsiteX1" fmla="*/ 496289 w 1994375"/>
                <a:gd name="connsiteY1" fmla="*/ 456472 h 702440"/>
                <a:gd name="connsiteX2" fmla="*/ 656309 w 1994375"/>
                <a:gd name="connsiteY2" fmla="*/ 319312 h 702440"/>
                <a:gd name="connsiteX3" fmla="*/ 762989 w 1994375"/>
                <a:gd name="connsiteY3" fmla="*/ 44992 h 702440"/>
                <a:gd name="connsiteX4" fmla="*/ 1288769 w 1994375"/>
                <a:gd name="connsiteY4" fmla="*/ 22132 h 702440"/>
                <a:gd name="connsiteX5" fmla="*/ 1403069 w 1994375"/>
                <a:gd name="connsiteY5" fmla="*/ 265972 h 702440"/>
                <a:gd name="connsiteX6" fmla="*/ 1639289 w 1994375"/>
                <a:gd name="connsiteY6" fmla="*/ 395512 h 702440"/>
                <a:gd name="connsiteX7" fmla="*/ 1913609 w 1994375"/>
                <a:gd name="connsiteY7" fmla="*/ 425992 h 702440"/>
                <a:gd name="connsiteX8" fmla="*/ 1959329 w 1994375"/>
                <a:gd name="connsiteY8" fmla="*/ 669832 h 702440"/>
                <a:gd name="connsiteX9" fmla="*/ 1441169 w 1994375"/>
                <a:gd name="connsiteY9" fmla="*/ 685072 h 702440"/>
                <a:gd name="connsiteX10" fmla="*/ 1090649 w 1994375"/>
                <a:gd name="connsiteY10" fmla="*/ 700312 h 702440"/>
                <a:gd name="connsiteX11" fmla="*/ 648689 w 1994375"/>
                <a:gd name="connsiteY11" fmla="*/ 692692 h 702440"/>
                <a:gd name="connsiteX12" fmla="*/ 61949 w 1994375"/>
                <a:gd name="connsiteY12" fmla="*/ 685072 h 702440"/>
                <a:gd name="connsiteX13" fmla="*/ 69569 w 1994375"/>
                <a:gd name="connsiteY13" fmla="*/ 464092 h 70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375" h="702440">
                  <a:moveTo>
                    <a:pt x="69569" y="464092"/>
                  </a:moveTo>
                  <a:cubicBezTo>
                    <a:pt x="141959" y="425992"/>
                    <a:pt x="398499" y="480602"/>
                    <a:pt x="496289" y="456472"/>
                  </a:cubicBezTo>
                  <a:cubicBezTo>
                    <a:pt x="594079" y="432342"/>
                    <a:pt x="611859" y="387892"/>
                    <a:pt x="656309" y="319312"/>
                  </a:cubicBezTo>
                  <a:cubicBezTo>
                    <a:pt x="700759" y="250732"/>
                    <a:pt x="657579" y="94522"/>
                    <a:pt x="762989" y="44992"/>
                  </a:cubicBezTo>
                  <a:cubicBezTo>
                    <a:pt x="868399" y="-4538"/>
                    <a:pt x="1182089" y="-14698"/>
                    <a:pt x="1288769" y="22132"/>
                  </a:cubicBezTo>
                  <a:cubicBezTo>
                    <a:pt x="1395449" y="58962"/>
                    <a:pt x="1344649" y="203742"/>
                    <a:pt x="1403069" y="265972"/>
                  </a:cubicBezTo>
                  <a:cubicBezTo>
                    <a:pt x="1461489" y="328202"/>
                    <a:pt x="1554199" y="368842"/>
                    <a:pt x="1639289" y="395512"/>
                  </a:cubicBezTo>
                  <a:cubicBezTo>
                    <a:pt x="1724379" y="422182"/>
                    <a:pt x="1860269" y="380272"/>
                    <a:pt x="1913609" y="425992"/>
                  </a:cubicBezTo>
                  <a:cubicBezTo>
                    <a:pt x="1966949" y="471712"/>
                    <a:pt x="2038069" y="626652"/>
                    <a:pt x="1959329" y="669832"/>
                  </a:cubicBezTo>
                  <a:cubicBezTo>
                    <a:pt x="1880589" y="713012"/>
                    <a:pt x="1441169" y="685072"/>
                    <a:pt x="1441169" y="685072"/>
                  </a:cubicBezTo>
                  <a:lnTo>
                    <a:pt x="1090649" y="700312"/>
                  </a:lnTo>
                  <a:lnTo>
                    <a:pt x="648689" y="692692"/>
                  </a:lnTo>
                  <a:cubicBezTo>
                    <a:pt x="477239" y="690152"/>
                    <a:pt x="162279" y="720632"/>
                    <a:pt x="61949" y="685072"/>
                  </a:cubicBezTo>
                  <a:cubicBezTo>
                    <a:pt x="-38381" y="649512"/>
                    <a:pt x="-2821" y="502192"/>
                    <a:pt x="69569" y="464092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5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nb-NO" sz="15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EV</a:t>
              </a:r>
              <a:endParaRPr lang="en-GB" sz="1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6FF9723-99F3-4E85-8B8D-D48B60215B4A}"/>
                </a:ext>
              </a:extLst>
            </p:cNvPr>
            <p:cNvSpPr/>
            <p:nvPr/>
          </p:nvSpPr>
          <p:spPr>
            <a:xfrm>
              <a:off x="97685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1A3291E-5EB3-4A23-96AD-C5A6DC1E3E41}"/>
                </a:ext>
              </a:extLst>
            </p:cNvPr>
            <p:cNvSpPr/>
            <p:nvPr/>
          </p:nvSpPr>
          <p:spPr>
            <a:xfrm>
              <a:off x="120672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8" name="Picture 2" descr="Electricity, charger, ev, charging point, ev station icon">
            <a:extLst>
              <a:ext uri="{FF2B5EF4-FFF2-40B4-BE49-F238E27FC236}">
                <a16:creationId xmlns:a16="http://schemas.microsoft.com/office/drawing/2014/main" id="{AD7F8585-F596-4528-BBF9-25EAD325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11" y="6262215"/>
            <a:ext cx="476669" cy="47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82AC615-EE0F-463A-9E8A-752C6EA216E4}"/>
              </a:ext>
            </a:extLst>
          </p:cNvPr>
          <p:cNvGrpSpPr/>
          <p:nvPr/>
        </p:nvGrpSpPr>
        <p:grpSpPr>
          <a:xfrm>
            <a:off x="4670140" y="5288837"/>
            <a:ext cx="786539" cy="600710"/>
            <a:chOff x="870811" y="3171190"/>
            <a:chExt cx="522605" cy="348615"/>
          </a:xfrm>
        </p:grpSpPr>
        <p:sp>
          <p:nvSpPr>
            <p:cNvPr id="70" name="Freeform 199">
              <a:extLst>
                <a:ext uri="{FF2B5EF4-FFF2-40B4-BE49-F238E27FC236}">
                  <a16:creationId xmlns:a16="http://schemas.microsoft.com/office/drawing/2014/main" id="{244A5A4B-9AEE-48EA-9FD1-821C928273B5}"/>
                </a:ext>
              </a:extLst>
            </p:cNvPr>
            <p:cNvSpPr/>
            <p:nvPr/>
          </p:nvSpPr>
          <p:spPr>
            <a:xfrm>
              <a:off x="870811" y="3171190"/>
              <a:ext cx="522605" cy="257810"/>
            </a:xfrm>
            <a:custGeom>
              <a:avLst/>
              <a:gdLst>
                <a:gd name="connsiteX0" fmla="*/ 69569 w 1994375"/>
                <a:gd name="connsiteY0" fmla="*/ 464092 h 702440"/>
                <a:gd name="connsiteX1" fmla="*/ 496289 w 1994375"/>
                <a:gd name="connsiteY1" fmla="*/ 456472 h 702440"/>
                <a:gd name="connsiteX2" fmla="*/ 656309 w 1994375"/>
                <a:gd name="connsiteY2" fmla="*/ 319312 h 702440"/>
                <a:gd name="connsiteX3" fmla="*/ 762989 w 1994375"/>
                <a:gd name="connsiteY3" fmla="*/ 44992 h 702440"/>
                <a:gd name="connsiteX4" fmla="*/ 1288769 w 1994375"/>
                <a:gd name="connsiteY4" fmla="*/ 22132 h 702440"/>
                <a:gd name="connsiteX5" fmla="*/ 1403069 w 1994375"/>
                <a:gd name="connsiteY5" fmla="*/ 265972 h 702440"/>
                <a:gd name="connsiteX6" fmla="*/ 1639289 w 1994375"/>
                <a:gd name="connsiteY6" fmla="*/ 395512 h 702440"/>
                <a:gd name="connsiteX7" fmla="*/ 1913609 w 1994375"/>
                <a:gd name="connsiteY7" fmla="*/ 425992 h 702440"/>
                <a:gd name="connsiteX8" fmla="*/ 1959329 w 1994375"/>
                <a:gd name="connsiteY8" fmla="*/ 669832 h 702440"/>
                <a:gd name="connsiteX9" fmla="*/ 1441169 w 1994375"/>
                <a:gd name="connsiteY9" fmla="*/ 685072 h 702440"/>
                <a:gd name="connsiteX10" fmla="*/ 1090649 w 1994375"/>
                <a:gd name="connsiteY10" fmla="*/ 700312 h 702440"/>
                <a:gd name="connsiteX11" fmla="*/ 648689 w 1994375"/>
                <a:gd name="connsiteY11" fmla="*/ 692692 h 702440"/>
                <a:gd name="connsiteX12" fmla="*/ 61949 w 1994375"/>
                <a:gd name="connsiteY12" fmla="*/ 685072 h 702440"/>
                <a:gd name="connsiteX13" fmla="*/ 69569 w 1994375"/>
                <a:gd name="connsiteY13" fmla="*/ 464092 h 70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375" h="702440">
                  <a:moveTo>
                    <a:pt x="69569" y="464092"/>
                  </a:moveTo>
                  <a:cubicBezTo>
                    <a:pt x="141959" y="425992"/>
                    <a:pt x="398499" y="480602"/>
                    <a:pt x="496289" y="456472"/>
                  </a:cubicBezTo>
                  <a:cubicBezTo>
                    <a:pt x="594079" y="432342"/>
                    <a:pt x="611859" y="387892"/>
                    <a:pt x="656309" y="319312"/>
                  </a:cubicBezTo>
                  <a:cubicBezTo>
                    <a:pt x="700759" y="250732"/>
                    <a:pt x="657579" y="94522"/>
                    <a:pt x="762989" y="44992"/>
                  </a:cubicBezTo>
                  <a:cubicBezTo>
                    <a:pt x="868399" y="-4538"/>
                    <a:pt x="1182089" y="-14698"/>
                    <a:pt x="1288769" y="22132"/>
                  </a:cubicBezTo>
                  <a:cubicBezTo>
                    <a:pt x="1395449" y="58962"/>
                    <a:pt x="1344649" y="203742"/>
                    <a:pt x="1403069" y="265972"/>
                  </a:cubicBezTo>
                  <a:cubicBezTo>
                    <a:pt x="1461489" y="328202"/>
                    <a:pt x="1554199" y="368842"/>
                    <a:pt x="1639289" y="395512"/>
                  </a:cubicBezTo>
                  <a:cubicBezTo>
                    <a:pt x="1724379" y="422182"/>
                    <a:pt x="1860269" y="380272"/>
                    <a:pt x="1913609" y="425992"/>
                  </a:cubicBezTo>
                  <a:cubicBezTo>
                    <a:pt x="1966949" y="471712"/>
                    <a:pt x="2038069" y="626652"/>
                    <a:pt x="1959329" y="669832"/>
                  </a:cubicBezTo>
                  <a:cubicBezTo>
                    <a:pt x="1880589" y="713012"/>
                    <a:pt x="1441169" y="685072"/>
                    <a:pt x="1441169" y="685072"/>
                  </a:cubicBezTo>
                  <a:lnTo>
                    <a:pt x="1090649" y="700312"/>
                  </a:lnTo>
                  <a:lnTo>
                    <a:pt x="648689" y="692692"/>
                  </a:lnTo>
                  <a:cubicBezTo>
                    <a:pt x="477239" y="690152"/>
                    <a:pt x="162279" y="720632"/>
                    <a:pt x="61949" y="685072"/>
                  </a:cubicBezTo>
                  <a:cubicBezTo>
                    <a:pt x="-38381" y="649512"/>
                    <a:pt x="-2821" y="502192"/>
                    <a:pt x="69569" y="464092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nb-NO" sz="15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EV</a:t>
              </a:r>
              <a:endParaRPr lang="en-GB" sz="1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51BB70B-D283-4B0F-8F7A-AC53F250D05C}"/>
                </a:ext>
              </a:extLst>
            </p:cNvPr>
            <p:cNvSpPr/>
            <p:nvPr/>
          </p:nvSpPr>
          <p:spPr>
            <a:xfrm>
              <a:off x="97685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AB0E8E1-7F4A-4B30-9CB2-AC98DE07CBFA}"/>
                </a:ext>
              </a:extLst>
            </p:cNvPr>
            <p:cNvSpPr/>
            <p:nvPr/>
          </p:nvSpPr>
          <p:spPr>
            <a:xfrm>
              <a:off x="120672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3" name="Picture 2" descr="Electricity, charger, ev, charging point, ev station icon">
            <a:extLst>
              <a:ext uri="{FF2B5EF4-FFF2-40B4-BE49-F238E27FC236}">
                <a16:creationId xmlns:a16="http://schemas.microsoft.com/office/drawing/2014/main" id="{6F81C65E-4EF0-4A60-9CBF-1036BD61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55657" y="5319421"/>
            <a:ext cx="413657" cy="4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38555EB-9F53-4ECC-AF64-F3E4FA0A9CCD}"/>
              </a:ext>
            </a:extLst>
          </p:cNvPr>
          <p:cNvGrpSpPr/>
          <p:nvPr/>
        </p:nvGrpSpPr>
        <p:grpSpPr>
          <a:xfrm>
            <a:off x="7112910" y="4174439"/>
            <a:ext cx="786539" cy="600710"/>
            <a:chOff x="870811" y="3171190"/>
            <a:chExt cx="522605" cy="348615"/>
          </a:xfrm>
        </p:grpSpPr>
        <p:sp>
          <p:nvSpPr>
            <p:cNvPr id="75" name="Freeform 199">
              <a:extLst>
                <a:ext uri="{FF2B5EF4-FFF2-40B4-BE49-F238E27FC236}">
                  <a16:creationId xmlns:a16="http://schemas.microsoft.com/office/drawing/2014/main" id="{63BC1490-3B83-4A9E-A7F9-34ED30ED1D50}"/>
                </a:ext>
              </a:extLst>
            </p:cNvPr>
            <p:cNvSpPr/>
            <p:nvPr/>
          </p:nvSpPr>
          <p:spPr>
            <a:xfrm>
              <a:off x="870811" y="3171190"/>
              <a:ext cx="522605" cy="257810"/>
            </a:xfrm>
            <a:custGeom>
              <a:avLst/>
              <a:gdLst>
                <a:gd name="connsiteX0" fmla="*/ 69569 w 1994375"/>
                <a:gd name="connsiteY0" fmla="*/ 464092 h 702440"/>
                <a:gd name="connsiteX1" fmla="*/ 496289 w 1994375"/>
                <a:gd name="connsiteY1" fmla="*/ 456472 h 702440"/>
                <a:gd name="connsiteX2" fmla="*/ 656309 w 1994375"/>
                <a:gd name="connsiteY2" fmla="*/ 319312 h 702440"/>
                <a:gd name="connsiteX3" fmla="*/ 762989 w 1994375"/>
                <a:gd name="connsiteY3" fmla="*/ 44992 h 702440"/>
                <a:gd name="connsiteX4" fmla="*/ 1288769 w 1994375"/>
                <a:gd name="connsiteY4" fmla="*/ 22132 h 702440"/>
                <a:gd name="connsiteX5" fmla="*/ 1403069 w 1994375"/>
                <a:gd name="connsiteY5" fmla="*/ 265972 h 702440"/>
                <a:gd name="connsiteX6" fmla="*/ 1639289 w 1994375"/>
                <a:gd name="connsiteY6" fmla="*/ 395512 h 702440"/>
                <a:gd name="connsiteX7" fmla="*/ 1913609 w 1994375"/>
                <a:gd name="connsiteY7" fmla="*/ 425992 h 702440"/>
                <a:gd name="connsiteX8" fmla="*/ 1959329 w 1994375"/>
                <a:gd name="connsiteY8" fmla="*/ 669832 h 702440"/>
                <a:gd name="connsiteX9" fmla="*/ 1441169 w 1994375"/>
                <a:gd name="connsiteY9" fmla="*/ 685072 h 702440"/>
                <a:gd name="connsiteX10" fmla="*/ 1090649 w 1994375"/>
                <a:gd name="connsiteY10" fmla="*/ 700312 h 702440"/>
                <a:gd name="connsiteX11" fmla="*/ 648689 w 1994375"/>
                <a:gd name="connsiteY11" fmla="*/ 692692 h 702440"/>
                <a:gd name="connsiteX12" fmla="*/ 61949 w 1994375"/>
                <a:gd name="connsiteY12" fmla="*/ 685072 h 702440"/>
                <a:gd name="connsiteX13" fmla="*/ 69569 w 1994375"/>
                <a:gd name="connsiteY13" fmla="*/ 464092 h 70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4375" h="702440">
                  <a:moveTo>
                    <a:pt x="69569" y="464092"/>
                  </a:moveTo>
                  <a:cubicBezTo>
                    <a:pt x="141959" y="425992"/>
                    <a:pt x="398499" y="480602"/>
                    <a:pt x="496289" y="456472"/>
                  </a:cubicBezTo>
                  <a:cubicBezTo>
                    <a:pt x="594079" y="432342"/>
                    <a:pt x="611859" y="387892"/>
                    <a:pt x="656309" y="319312"/>
                  </a:cubicBezTo>
                  <a:cubicBezTo>
                    <a:pt x="700759" y="250732"/>
                    <a:pt x="657579" y="94522"/>
                    <a:pt x="762989" y="44992"/>
                  </a:cubicBezTo>
                  <a:cubicBezTo>
                    <a:pt x="868399" y="-4538"/>
                    <a:pt x="1182089" y="-14698"/>
                    <a:pt x="1288769" y="22132"/>
                  </a:cubicBezTo>
                  <a:cubicBezTo>
                    <a:pt x="1395449" y="58962"/>
                    <a:pt x="1344649" y="203742"/>
                    <a:pt x="1403069" y="265972"/>
                  </a:cubicBezTo>
                  <a:cubicBezTo>
                    <a:pt x="1461489" y="328202"/>
                    <a:pt x="1554199" y="368842"/>
                    <a:pt x="1639289" y="395512"/>
                  </a:cubicBezTo>
                  <a:cubicBezTo>
                    <a:pt x="1724379" y="422182"/>
                    <a:pt x="1860269" y="380272"/>
                    <a:pt x="1913609" y="425992"/>
                  </a:cubicBezTo>
                  <a:cubicBezTo>
                    <a:pt x="1966949" y="471712"/>
                    <a:pt x="2038069" y="626652"/>
                    <a:pt x="1959329" y="669832"/>
                  </a:cubicBezTo>
                  <a:cubicBezTo>
                    <a:pt x="1880589" y="713012"/>
                    <a:pt x="1441169" y="685072"/>
                    <a:pt x="1441169" y="685072"/>
                  </a:cubicBezTo>
                  <a:lnTo>
                    <a:pt x="1090649" y="700312"/>
                  </a:lnTo>
                  <a:lnTo>
                    <a:pt x="648689" y="692692"/>
                  </a:lnTo>
                  <a:cubicBezTo>
                    <a:pt x="477239" y="690152"/>
                    <a:pt x="162279" y="720632"/>
                    <a:pt x="61949" y="685072"/>
                  </a:cubicBezTo>
                  <a:cubicBezTo>
                    <a:pt x="-38381" y="649512"/>
                    <a:pt x="-2821" y="502192"/>
                    <a:pt x="69569" y="464092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5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nb-NO" sz="15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EV</a:t>
              </a:r>
              <a:endParaRPr lang="en-GB" sz="1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E0FC3F4-E4DA-47AF-8F19-8371F459F5C7}"/>
                </a:ext>
              </a:extLst>
            </p:cNvPr>
            <p:cNvSpPr/>
            <p:nvPr/>
          </p:nvSpPr>
          <p:spPr>
            <a:xfrm>
              <a:off x="97685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8FC1AAE-C697-4A21-AA01-D5C7AB0ECF5D}"/>
                </a:ext>
              </a:extLst>
            </p:cNvPr>
            <p:cNvSpPr/>
            <p:nvPr/>
          </p:nvSpPr>
          <p:spPr>
            <a:xfrm>
              <a:off x="1206726" y="3429000"/>
              <a:ext cx="101600" cy="9080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b-NO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8" name="Picture 2" descr="Electricity, charger, ev, charging point, ev station icon">
            <a:extLst>
              <a:ext uri="{FF2B5EF4-FFF2-40B4-BE49-F238E27FC236}">
                <a16:creationId xmlns:a16="http://schemas.microsoft.com/office/drawing/2014/main" id="{1F34ED6A-5509-4804-8FDC-9B909ADE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40" y="4236460"/>
            <a:ext cx="476669" cy="47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7E48B82-F27E-4B79-A55F-9D953B1CF64F}"/>
                  </a:ext>
                </a:extLst>
              </p14:cNvPr>
              <p14:cNvContentPartPr/>
              <p14:nvPr/>
            </p14:nvContentPartPr>
            <p14:xfrm>
              <a:off x="5061317" y="4759843"/>
              <a:ext cx="1788120" cy="1183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7E48B82-F27E-4B79-A55F-9D953B1CF6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1677" y="4579843"/>
                <a:ext cx="1967760" cy="15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D10E68E-3712-42B7-A363-198AF5DB7EF8}"/>
                  </a:ext>
                </a:extLst>
              </p14:cNvPr>
              <p14:cNvContentPartPr/>
              <p14:nvPr/>
            </p14:nvContentPartPr>
            <p14:xfrm>
              <a:off x="4930997" y="4188523"/>
              <a:ext cx="1280880" cy="432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D10E68E-3712-42B7-A363-198AF5DB7E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0997" y="4008523"/>
                <a:ext cx="146052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DB64157-9C2B-4562-A17E-96BA66E8BC7E}"/>
                  </a:ext>
                </a:extLst>
              </p14:cNvPr>
              <p14:cNvContentPartPr/>
              <p14:nvPr/>
            </p14:nvContentPartPr>
            <p14:xfrm>
              <a:off x="5995517" y="5935603"/>
              <a:ext cx="707760" cy="387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DB64157-9C2B-4562-A17E-96BA66E8BC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5517" y="5755603"/>
                <a:ext cx="8874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D5B2CBD-99E7-4EAF-A5D8-6C10A1FC9927}"/>
                  </a:ext>
                </a:extLst>
              </p14:cNvPr>
              <p14:cNvContentPartPr/>
              <p14:nvPr/>
            </p14:nvContentPartPr>
            <p14:xfrm>
              <a:off x="6718757" y="5984203"/>
              <a:ext cx="348120" cy="222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D5B2CBD-99E7-4EAF-A5D8-6C10A1FC99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9117" y="5804563"/>
                <a:ext cx="5277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07798B4-A60E-4EEF-914F-253FC57A4F08}"/>
                  </a:ext>
                </a:extLst>
              </p14:cNvPr>
              <p14:cNvContentPartPr/>
              <p14:nvPr/>
            </p14:nvContentPartPr>
            <p14:xfrm>
              <a:off x="4050437" y="4645363"/>
              <a:ext cx="848160" cy="420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07798B4-A60E-4EEF-914F-253FC57A4F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60437" y="4465363"/>
                <a:ext cx="10278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3DE6B5E-D8DA-4FFC-B756-8015E677724D}"/>
                  </a:ext>
                </a:extLst>
              </p14:cNvPr>
              <p14:cNvContentPartPr/>
              <p14:nvPr/>
            </p14:nvContentPartPr>
            <p14:xfrm>
              <a:off x="6286037" y="4081963"/>
              <a:ext cx="1205280" cy="69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3DE6B5E-D8DA-4FFC-B756-8015E67772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6037" y="3902323"/>
                <a:ext cx="138492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16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Zaferanlouei</dc:creator>
  <cp:lastModifiedBy>Salman Zaferanlouei</cp:lastModifiedBy>
  <cp:revision>4</cp:revision>
  <dcterms:created xsi:type="dcterms:W3CDTF">2020-10-18T12:21:51Z</dcterms:created>
  <dcterms:modified xsi:type="dcterms:W3CDTF">2020-10-18T13:12:52Z</dcterms:modified>
</cp:coreProperties>
</file>