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2A8-2060-4119-A5BB-CB48E9F5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28FF7-0366-4598-A098-878BFAB9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4050-71BA-48B6-B592-5F4DC2E6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1FDE-7CC0-49AF-8AEB-B8442CC2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D307-70F7-4D35-8FF6-269CA11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400F-1928-474A-A238-3886F94E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DD4A5-50BB-48A2-8DDE-A7ED8C6C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8456-4290-428E-8E0D-617B6654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C693-F457-4D45-9F80-2137A8DF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0184-39F7-44D6-AD56-54DFB934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6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F7C5E-88DD-4220-B00F-D55A79B0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F1BF-FF30-407D-B153-70EF1E60D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396F-7BF8-4518-8F69-63F334E3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D5CD-7DB2-479D-AFE5-3D71B3B6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6D8D-091D-4640-A9DA-6CE4FC0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8183-C77F-45C4-BF4B-2B7757F3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6B16-1DC7-4A85-84D1-D6BE91BC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F417-E522-4216-8D37-57AD72F3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175B-D82B-435E-A47A-2EBDC3A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70CF-2F4C-4505-8A83-2AE17817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89C-D05E-4540-AA4E-E26F0F44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CBF1-A587-42B7-AAD3-C734614E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B760-BAE4-4A34-B89E-68C50C3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C680-2824-428C-B9DD-2EB079B6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1509-5A19-4A32-8847-355094CA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76EB-0BB8-4022-9C3D-46C2190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E8FE-F9BF-4C34-B50F-058AACD06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4168-E51B-46D5-8DCD-5B896A39D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CE483-B4B6-4A38-8DE7-D93DAA69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AE8B-5A72-453C-8B97-A209777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3A83-83B5-4552-818E-5083D5E6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5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91FE-8799-4A17-8571-8196BDF7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0821-C96C-467A-8C96-0DD2DEF1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6C609-DEB8-495B-B62D-C0D122FD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D727-0A49-4D08-A4F0-0B4E1EEEF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FCDC9-8DD2-453D-B5F0-9D0302D6A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4541A-E7F0-4B2B-9B81-ADF0A57C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FE6FE-16C0-45C9-83EF-FAFE50AE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A690-2B32-4A4F-A7BF-40BA061A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3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D24-7FFA-4F92-9B54-492CE12B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B93D0-B588-42E8-89EE-8EF20C88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03175-10C0-4849-9564-C44DCC3B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2168-68DB-4F61-B11A-259FEB9B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6DEB-579B-4322-9E69-7E26DDF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EBC3D-3017-48BF-9229-05E6166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452E-13B5-4EDB-BC32-F3C9B0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9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033-5043-49B0-BA9D-00A0156C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EF6A-BE08-4265-B853-4467B15E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B1A3-E5FC-4899-900F-D5CD3EF4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78598-1015-490D-B9C1-63565EC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4B10-04AB-4BC3-BB79-1F758895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6E517-94B5-4267-98F3-02D3559D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22C2-61C1-42C2-8CF7-E788942E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87185-0E1E-4CC3-9005-11E7E410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D5A-754B-412A-AD16-B161C69AD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686F-63DF-413A-A80D-993DB80D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644E-E568-4D86-9293-AE3C1A1C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2265-3B91-401D-8BF6-FCBD77F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78E9B-401D-412A-8016-4C811A69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502E-C2F1-4D8C-AA04-12917D97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677F-1881-4D35-A7B5-56872F65B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F26A-973D-483C-B888-1342398C1398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CE56-364B-4B54-886B-E09ABA380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9A3B-600F-41A7-87F7-F4C97CAF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CE1E-4091-43A1-A8A7-737D69AD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4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3281F6-DDEC-4D4E-AFDB-8EFBB75EF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56" y="0"/>
            <a:ext cx="5980288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2A07F8-1FC0-4CAF-B715-6E3AC837FBF2}"/>
              </a:ext>
            </a:extLst>
          </p:cNvPr>
          <p:cNvSpPr/>
          <p:nvPr/>
        </p:nvSpPr>
        <p:spPr>
          <a:xfrm>
            <a:off x="3469822" y="930729"/>
            <a:ext cx="1322614" cy="133894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415BE-7F56-4AC8-89AA-E0CD84FEE7F0}"/>
              </a:ext>
            </a:extLst>
          </p:cNvPr>
          <p:cNvSpPr/>
          <p:nvPr/>
        </p:nvSpPr>
        <p:spPr>
          <a:xfrm>
            <a:off x="4474028" y="29935"/>
            <a:ext cx="1230085" cy="1194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7F532-14C4-45A3-A8B1-87578E0F9CD8}"/>
              </a:ext>
            </a:extLst>
          </p:cNvPr>
          <p:cNvSpPr/>
          <p:nvPr/>
        </p:nvSpPr>
        <p:spPr>
          <a:xfrm>
            <a:off x="7581900" y="231321"/>
            <a:ext cx="1230085" cy="1194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2BCF144-A83E-46AB-91BA-5BFDF8FE5FF7}"/>
              </a:ext>
            </a:extLst>
          </p:cNvPr>
          <p:cNvSpPr/>
          <p:nvPr/>
        </p:nvSpPr>
        <p:spPr>
          <a:xfrm>
            <a:off x="3105856" y="302079"/>
            <a:ext cx="378984" cy="2073728"/>
          </a:xfrm>
          <a:prstGeom prst="leftBrace">
            <a:avLst>
              <a:gd name="adj1" fmla="val 27721"/>
              <a:gd name="adj2" fmla="val 48819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130CE-EA7A-4435-B1E6-F38D73013F65}"/>
              </a:ext>
            </a:extLst>
          </p:cNvPr>
          <p:cNvSpPr txBox="1"/>
          <p:nvPr/>
        </p:nvSpPr>
        <p:spPr>
          <a:xfrm>
            <a:off x="1674241" y="1056697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Generation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5CB86E4-31EB-4023-9B14-DF307BB30C35}"/>
              </a:ext>
            </a:extLst>
          </p:cNvPr>
          <p:cNvSpPr/>
          <p:nvPr/>
        </p:nvSpPr>
        <p:spPr>
          <a:xfrm>
            <a:off x="3105856" y="2408466"/>
            <a:ext cx="378984" cy="2073728"/>
          </a:xfrm>
          <a:prstGeom prst="leftBrace">
            <a:avLst>
              <a:gd name="adj1" fmla="val 27721"/>
              <a:gd name="adj2" fmla="val 48819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012CA-67D1-4A91-B0C7-30CEF7225D97}"/>
              </a:ext>
            </a:extLst>
          </p:cNvPr>
          <p:cNvSpPr txBox="1"/>
          <p:nvPr/>
        </p:nvSpPr>
        <p:spPr>
          <a:xfrm>
            <a:off x="1521314" y="3075998"/>
            <a:ext cx="139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Transmission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Grid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15DDFA9-7BD9-44C5-8F43-82AE6BCDFDC1}"/>
              </a:ext>
            </a:extLst>
          </p:cNvPr>
          <p:cNvSpPr/>
          <p:nvPr/>
        </p:nvSpPr>
        <p:spPr>
          <a:xfrm>
            <a:off x="3106864" y="4514853"/>
            <a:ext cx="378984" cy="2073728"/>
          </a:xfrm>
          <a:prstGeom prst="leftBrace">
            <a:avLst>
              <a:gd name="adj1" fmla="val 27721"/>
              <a:gd name="adj2" fmla="val 48819"/>
            </a:avLst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7EC30-FB2B-475B-97C3-309FD0D8CF17}"/>
              </a:ext>
            </a:extLst>
          </p:cNvPr>
          <p:cNvSpPr txBox="1"/>
          <p:nvPr/>
        </p:nvSpPr>
        <p:spPr>
          <a:xfrm>
            <a:off x="1674241" y="5154972"/>
            <a:ext cx="134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Distribution 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Grid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5F3755-EBF6-4E53-AE01-519626D8F143}"/>
              </a:ext>
            </a:extLst>
          </p:cNvPr>
          <p:cNvCxnSpPr>
            <a:cxnSpLocks/>
          </p:cNvCxnSpPr>
          <p:nvPr/>
        </p:nvCxnSpPr>
        <p:spPr>
          <a:xfrm flipV="1">
            <a:off x="3575957" y="1836964"/>
            <a:ext cx="1641022" cy="963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CE89A-60AA-427D-9484-FB1BE9E4D04A}"/>
              </a:ext>
            </a:extLst>
          </p:cNvPr>
          <p:cNvCxnSpPr>
            <a:cxnSpLocks/>
          </p:cNvCxnSpPr>
          <p:nvPr/>
        </p:nvCxnSpPr>
        <p:spPr>
          <a:xfrm flipV="1">
            <a:off x="3728357" y="1338943"/>
            <a:ext cx="2721429" cy="1613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E722D-95D6-445F-AA86-1D605C049224}"/>
              </a:ext>
            </a:extLst>
          </p:cNvPr>
          <p:cNvCxnSpPr>
            <a:cxnSpLocks/>
          </p:cNvCxnSpPr>
          <p:nvPr/>
        </p:nvCxnSpPr>
        <p:spPr>
          <a:xfrm flipV="1">
            <a:off x="3880757" y="3075998"/>
            <a:ext cx="608592" cy="29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D08EA0-C759-4F63-B539-168F73D2F6CD}"/>
              </a:ext>
            </a:extLst>
          </p:cNvPr>
          <p:cNvCxnSpPr>
            <a:cxnSpLocks/>
          </p:cNvCxnSpPr>
          <p:nvPr/>
        </p:nvCxnSpPr>
        <p:spPr>
          <a:xfrm flipV="1">
            <a:off x="3569978" y="4931230"/>
            <a:ext cx="1641022" cy="9633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BDF61C-8685-4336-A12A-1B734EA3013B}"/>
              </a:ext>
            </a:extLst>
          </p:cNvPr>
          <p:cNvCxnSpPr>
            <a:cxnSpLocks/>
          </p:cNvCxnSpPr>
          <p:nvPr/>
        </p:nvCxnSpPr>
        <p:spPr>
          <a:xfrm flipV="1">
            <a:off x="3502905" y="4931230"/>
            <a:ext cx="799674" cy="115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Zaferanlouei</dc:creator>
  <cp:lastModifiedBy>Salman Zaferanlouei</cp:lastModifiedBy>
  <cp:revision>2</cp:revision>
  <dcterms:created xsi:type="dcterms:W3CDTF">2020-10-27T15:27:54Z</dcterms:created>
  <dcterms:modified xsi:type="dcterms:W3CDTF">2020-10-27T15:40:20Z</dcterms:modified>
</cp:coreProperties>
</file>