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DC6-C6CF-419E-B7F1-722C1B00E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36733-3BBD-4A82-8EB8-4CFCB924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ED24-A54D-485A-9F27-BCA0DD1C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518B0-9D00-467E-8268-E1BA66D7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E5BB-EA84-4C4B-82A6-02C5EAA7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01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7FBD-4829-4ACA-B91F-6CAA8B0C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D0E42-6008-49F6-A339-48FAAAE27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A602-5382-45A7-8694-12F66150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47CF-97C0-45BD-95BC-E518EC8A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FDD4-D941-4D77-B333-89C0D19B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38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E2AA5-5A1F-465D-9C22-614123D14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3AD7B-245F-4162-8211-F55883BD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62A1-21BA-4D24-95D9-F6B3C380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223BA-E2D0-4524-94B9-016204C9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2E02-E77C-4178-8080-734BA3F6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8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A0A8-185D-4AC6-BC39-097F4205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DEE4-C8A7-4FCB-A140-6700EE70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F124-EE6F-45DF-A1E5-B927E243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9680-C6B0-439B-9404-64D0885A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8D89-C5A9-4873-8F3A-685FBDF0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D9C8-C565-4719-9524-9CE584C5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E5AC-126F-4DE8-82F6-10F6B68D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74CF-DDC5-4856-9210-17043266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FD0C4-E6FC-4FEE-925D-AFCB7271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F3ED-693E-44AA-BDDC-8843D68E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4D95-1D47-4F57-86F2-80AD4865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11FB-818B-4669-AF53-8F8BB1FCF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53C11-7128-420E-B994-12771EC1F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5055-F740-403D-812E-0A1C6934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3691D-C36E-4EFB-92F9-C5C55853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3402F-A68E-4328-8EFB-38B89DE2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6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92B2-3E9B-49C5-AF62-5C53C8D6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67974-E454-47A2-89FF-7DF8D359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3B06-AD48-4BA4-8CDA-B486D963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49CEA-3298-478F-A9B7-1623DF23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B3107-BA91-4246-A943-A9146EDB7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EBF84-F2C1-46FC-A6AC-AAC4D0D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B257F-A5EF-4703-97FF-9D63F54F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B8C2-1C38-4BDD-91C9-12C47581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0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F716-B5E8-4EEA-A6F8-4079B44A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27372-A9A6-4EA2-BB9B-8AAED8CD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6D7BC-FDFD-425A-84B8-B7C56C7E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E13AA-A106-418E-B1B1-CB44F75C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0756C-17D1-462F-81C4-34BDA6A1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E2BE6-FE30-4C30-93B7-CCDA83A6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E3C2E-3AC5-4D71-B66F-F65AE0D3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16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9DBC-0054-4C8B-A857-DEDCB419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92F5-9224-4664-87AE-0F9C0B87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26B2E-3FCB-4FEA-9102-E302B2428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A6925-8BBC-4507-A341-4BCD10AA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41AE-012B-4454-9AB3-A57BE42D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F68F-05FB-4B0C-BABC-B58D4456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3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FAA8-90D2-45C2-B468-BC384A95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82344-3EE4-467C-9F6B-63146F99F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65F12-8DF8-4575-8DD0-B80489C04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31732-DE64-4E91-B6CE-9CD38A45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CFF91-468A-47F3-ABBB-1CF2F423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61340-4CED-45E4-A3E0-DF9A51C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49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08FDD-656F-48BB-BC66-44F546B1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77476-103D-45C8-AA62-A1132CD1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9080-4D64-4337-B315-1ED7C7EFE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AEA6-F9A6-4C87-9A18-20544B44E71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0D63E-7345-4339-BDDF-F363EE1A5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67F7-73FE-4F17-9156-6110F37BA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85E84-209B-4A63-9260-6D6AAEB978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7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D57C47-3965-47D1-AD2D-29F4782249B5}"/>
              </a:ext>
            </a:extLst>
          </p:cNvPr>
          <p:cNvCxnSpPr/>
          <p:nvPr/>
        </p:nvCxnSpPr>
        <p:spPr>
          <a:xfrm>
            <a:off x="3347357" y="2457450"/>
            <a:ext cx="5486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CBC90BE-5413-4198-998C-E20C62184D31}"/>
              </a:ext>
            </a:extLst>
          </p:cNvPr>
          <p:cNvSpPr/>
          <p:nvPr/>
        </p:nvSpPr>
        <p:spPr>
          <a:xfrm>
            <a:off x="3265714" y="2351315"/>
            <a:ext cx="179615" cy="212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475683-3780-4C5A-B859-9D0504F5EE61}"/>
              </a:ext>
            </a:extLst>
          </p:cNvPr>
          <p:cNvSpPr/>
          <p:nvPr/>
        </p:nvSpPr>
        <p:spPr>
          <a:xfrm>
            <a:off x="8746673" y="2351314"/>
            <a:ext cx="179615" cy="212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1A5B99-573F-451F-A92B-21B958BD36CF}"/>
                  </a:ext>
                </a:extLst>
              </p:cNvPr>
              <p:cNvSpPr txBox="1"/>
              <p:nvPr/>
            </p:nvSpPr>
            <p:spPr>
              <a:xfrm>
                <a:off x="3526972" y="1912586"/>
                <a:ext cx="5484322" cy="144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Power Line with conductance G and susceptance B</a:t>
                </a:r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𝑗𝐵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Where R and X are resistance and reactance respectively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1A5B99-573F-451F-A92B-21B958BD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2" y="1912586"/>
                <a:ext cx="5484322" cy="1441933"/>
              </a:xfrm>
              <a:prstGeom prst="rect">
                <a:avLst/>
              </a:prstGeom>
              <a:blipFill>
                <a:blip r:embed="rId2"/>
                <a:stretch>
                  <a:fillRect l="-1001" t="-2542" r="-334" b="-59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E961C8-A6C3-4894-AD58-4763132C5D40}"/>
                  </a:ext>
                </a:extLst>
              </p:cNvPr>
              <p:cNvSpPr txBox="1"/>
              <p:nvPr/>
            </p:nvSpPr>
            <p:spPr>
              <a:xfrm>
                <a:off x="1857114" y="2088702"/>
                <a:ext cx="156068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b="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Node i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b-NO" b="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b-N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b-NO" b="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E961C8-A6C3-4894-AD58-4763132C5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14" y="2088702"/>
                <a:ext cx="1560684" cy="1200329"/>
              </a:xfrm>
              <a:prstGeom prst="rect">
                <a:avLst/>
              </a:prstGeom>
              <a:blipFill>
                <a:blip r:embed="rId3"/>
                <a:stretch>
                  <a:fillRect t="-3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511B02-9CDD-4171-BF53-8675DBBF43B4}"/>
                  </a:ext>
                </a:extLst>
              </p:cNvPr>
              <p:cNvSpPr txBox="1"/>
              <p:nvPr/>
            </p:nvSpPr>
            <p:spPr>
              <a:xfrm>
                <a:off x="8926288" y="2039009"/>
                <a:ext cx="1590628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b="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Node j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b-N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b-N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nb-NO" b="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b-NO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nb-N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nb-NO" b="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511B02-9CDD-4171-BF53-8675DBBF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88" y="2039009"/>
                <a:ext cx="1590628" cy="1250022"/>
              </a:xfrm>
              <a:prstGeom prst="rect">
                <a:avLst/>
              </a:prstGeom>
              <a:blipFill>
                <a:blip r:embed="rId4"/>
                <a:stretch>
                  <a:fillRect t="-2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00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Zaferanlouei</dc:creator>
  <cp:lastModifiedBy>Salman Zaferanlouei</cp:lastModifiedBy>
  <cp:revision>2</cp:revision>
  <dcterms:created xsi:type="dcterms:W3CDTF">2020-10-27T16:03:33Z</dcterms:created>
  <dcterms:modified xsi:type="dcterms:W3CDTF">2020-10-27T16:21:10Z</dcterms:modified>
</cp:coreProperties>
</file>