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AA95-B804-41DB-9C2B-FAD07B6E4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10736-93F8-496A-8428-1D1293A0F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82B41-DCA9-4BFE-860B-75C61258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9F18-A491-4B49-BA39-2E5507184759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AC2FD-6392-40B9-A437-E4D7F4DA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6C15-326A-4668-B282-D4EECD37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BAFE-4B0B-46E4-965C-36342DF6E2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90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6A77-635E-4D39-96EF-A5065728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FEEFB-AD2D-40D7-B889-ABC278562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9B180-A7E7-4CBF-A285-A7A02553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9F18-A491-4B49-BA39-2E5507184759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53E5E-89A6-426B-B3A4-88873E23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768B-38AC-40BA-83F3-A9132CC0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BAFE-4B0B-46E4-965C-36342DF6E2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38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4F819-70B6-470C-8B3E-E8E89B134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A26A9-4B26-497A-A428-FFBC3FDC0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D7751-98C4-49B2-A4F5-BEA04D12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9F18-A491-4B49-BA39-2E5507184759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B1B70-8EBE-4B90-A418-A5D3F2EC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7D7C0-70FA-4F61-B03D-150E2C82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BAFE-4B0B-46E4-965C-36342DF6E2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66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5C2F-CFED-45C5-BE43-010C0D56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09EF-E337-4C11-941A-283185F12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EC98-2C45-412B-85F0-FFF815CC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9F18-A491-4B49-BA39-2E5507184759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F81E8-ED13-4B4D-96CA-C972840A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BBCC0-394A-4F03-BF88-D6ED97F9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BAFE-4B0B-46E4-965C-36342DF6E2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86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C60-E55A-435F-AA81-06BF2620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843B-8C61-4C39-85AB-3651800B5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D9E2E-9CB4-4FBC-84DB-F2D69C24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9F18-A491-4B49-BA39-2E5507184759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25091-C495-4A30-9CC8-57652D70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3591-6202-49F3-AF79-84207161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BAFE-4B0B-46E4-965C-36342DF6E2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7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27A6-9E72-4BC2-B287-5415F4DC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35F6-7DA8-4D2B-9199-E1B8A5B58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9B5D2-EC3D-4C49-965A-AF76FB33D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E9BFD-8C85-455B-BFF3-6D85320C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9F18-A491-4B49-BA39-2E5507184759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B4DAE-86CE-4182-BE3D-BC06B35A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65CA3-E820-4E50-8C6F-AE71AE40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BAFE-4B0B-46E4-965C-36342DF6E2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01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7E13-1911-44CF-9BC9-F104E15B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AD40A-479E-4986-8339-D857243BE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F2F1A-4D3F-496D-9892-4E50EB42C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75AA8-8F78-4971-A588-0239EF6D2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4F0ED-4A4A-4D97-98FB-514FD6F9E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41EF4-293F-4EF1-8D45-4FB51B81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9F18-A491-4B49-BA39-2E5507184759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FB0AC-ECCF-4E3E-B1BE-10A9C5BA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03C1A-E0DE-424E-9370-6D922015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BAFE-4B0B-46E4-965C-36342DF6E2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76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F44F-49F7-40B7-A4A0-F4AAFA65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55FD1-A32D-4363-AB1C-D480C902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9F18-A491-4B49-BA39-2E5507184759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48AB4-59C1-4A61-B6F8-8347D7B6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FF52B-1FCB-4D70-9D23-372D4A3B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BAFE-4B0B-46E4-965C-36342DF6E2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88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93C9C-88B6-4996-82AE-9C922BD5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9F18-A491-4B49-BA39-2E5507184759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9B2D7-51D6-4949-A538-DB9F98A0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9236D-782F-4C42-8400-6EBCF0D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BAFE-4B0B-46E4-965C-36342DF6E2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5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9CE7-A079-4C43-B254-9C369FFC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1C02C-BB77-42CE-857A-4AB1CDE91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18CE7-F1D7-4F3B-9839-A5DEE4C47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A6FAF-4310-40CB-9C9B-15C3C82F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9F18-A491-4B49-BA39-2E5507184759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A6269-9A6C-468E-B3F5-AA9F326D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90393-5418-4743-A950-5B3B80BB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BAFE-4B0B-46E4-965C-36342DF6E2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09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D912-80BB-49BB-854B-FC16BA91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58EB7-45BE-42DA-91FA-F5468D01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059FB-536F-4634-B210-AC4BA34E9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E08F4-D89B-4147-B7F3-9757D8BA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9F18-A491-4B49-BA39-2E5507184759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17035-58F0-4C84-8A20-DED7277C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C661-DC16-40C1-AF8A-8A0A2109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BAFE-4B0B-46E4-965C-36342DF6E2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50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975AD-39A7-44B8-81B2-B88D0C72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9DF7B-3B18-4B90-8FEC-49931B72B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DF433-E6FB-4621-8E0D-6EFEF918C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9F18-A491-4B49-BA39-2E5507184759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E920-4F73-4151-80C2-17DB64259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0FACC-8C7A-4470-A475-7C34BC933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BAFE-4B0B-46E4-965C-36342DF6E2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89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42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4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9.png"/><Relationship Id="rId37" Type="http://schemas.openxmlformats.org/officeDocument/2006/relationships/image" Target="../media/image36.svg"/><Relationship Id="rId40" Type="http://schemas.openxmlformats.org/officeDocument/2006/relationships/image" Target="../media/image4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DA9C-CA74-424C-8341-045901D42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72793-43A6-4E9A-9931-2D10784F4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691AF99-E730-4AB1-A764-3DDA57A83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1"/>
            <a:ext cx="12192000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D30AC09-0FF4-409B-A014-5F28C1BAF706}"/>
              </a:ext>
            </a:extLst>
          </p:cNvPr>
          <p:cNvGrpSpPr/>
          <p:nvPr/>
        </p:nvGrpSpPr>
        <p:grpSpPr>
          <a:xfrm>
            <a:off x="4079019" y="3442871"/>
            <a:ext cx="996562" cy="607746"/>
            <a:chOff x="3927944" y="3429001"/>
            <a:chExt cx="996562" cy="607746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B9BF6AD7-F806-4AF9-8C75-FDD95D8E4D84}"/>
                </a:ext>
              </a:extLst>
            </p:cNvPr>
            <p:cNvSpPr/>
            <p:nvPr/>
          </p:nvSpPr>
          <p:spPr>
            <a:xfrm>
              <a:off x="4023360" y="3429001"/>
              <a:ext cx="901146" cy="4051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tx1"/>
                  </a:solidFill>
                </a:rPr>
                <a:t>Charge?</a:t>
              </a:r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AB4C5C60-4E73-4E67-9032-550F6BFE907F}"/>
                </a:ext>
              </a:extLst>
            </p:cNvPr>
            <p:cNvSpPr/>
            <p:nvPr/>
          </p:nvSpPr>
          <p:spPr>
            <a:xfrm>
              <a:off x="3927944" y="3631583"/>
              <a:ext cx="901146" cy="405164"/>
            </a:xfrm>
            <a:prstGeom prst="lef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tx1"/>
                  </a:solidFill>
                </a:rPr>
                <a:t>Discharge?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65238A-3452-43E4-BFB5-0A72EAF261D6}"/>
              </a:ext>
            </a:extLst>
          </p:cNvPr>
          <p:cNvGrpSpPr/>
          <p:nvPr/>
        </p:nvGrpSpPr>
        <p:grpSpPr>
          <a:xfrm>
            <a:off x="5217379" y="3429000"/>
            <a:ext cx="996562" cy="607746"/>
            <a:chOff x="3927944" y="3429001"/>
            <a:chExt cx="996562" cy="607746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0D2A37EE-B5C8-4028-8B5D-348D675D54D8}"/>
                </a:ext>
              </a:extLst>
            </p:cNvPr>
            <p:cNvSpPr/>
            <p:nvPr/>
          </p:nvSpPr>
          <p:spPr>
            <a:xfrm>
              <a:off x="4023360" y="3429001"/>
              <a:ext cx="901146" cy="405164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 err="1">
                  <a:solidFill>
                    <a:schemeClr val="tx1"/>
                  </a:solidFill>
                </a:rPr>
                <a:t>disharge</a:t>
              </a:r>
              <a:r>
                <a:rPr lang="en-GB" sz="1000" b="1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75CCA149-7725-48C3-8617-9E598F82FAE3}"/>
                </a:ext>
              </a:extLst>
            </p:cNvPr>
            <p:cNvSpPr/>
            <p:nvPr/>
          </p:nvSpPr>
          <p:spPr>
            <a:xfrm>
              <a:off x="3927944" y="3631583"/>
              <a:ext cx="901146" cy="405164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tx1"/>
                  </a:solidFill>
                </a:rPr>
                <a:t>charge?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0314D9-E0B1-4B4D-A4F5-23E87ED93892}"/>
              </a:ext>
            </a:extLst>
          </p:cNvPr>
          <p:cNvGrpSpPr/>
          <p:nvPr/>
        </p:nvGrpSpPr>
        <p:grpSpPr>
          <a:xfrm>
            <a:off x="8119607" y="2124280"/>
            <a:ext cx="996562" cy="607746"/>
            <a:chOff x="3927944" y="3429001"/>
            <a:chExt cx="996562" cy="607746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EC131560-707A-41FD-8F70-01CD18799B61}"/>
                </a:ext>
              </a:extLst>
            </p:cNvPr>
            <p:cNvSpPr/>
            <p:nvPr/>
          </p:nvSpPr>
          <p:spPr>
            <a:xfrm>
              <a:off x="4023360" y="3429001"/>
              <a:ext cx="901146" cy="4051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tx1"/>
                  </a:solidFill>
                </a:rPr>
                <a:t>Charge?</a:t>
              </a:r>
            </a:p>
          </p:txBody>
        </p:sp>
        <p:sp>
          <p:nvSpPr>
            <p:cNvPr id="21" name="Arrow: Left 20">
              <a:extLst>
                <a:ext uri="{FF2B5EF4-FFF2-40B4-BE49-F238E27FC236}">
                  <a16:creationId xmlns:a16="http://schemas.microsoft.com/office/drawing/2014/main" id="{5D78B6D5-0844-4492-AB9F-80A8A95061DB}"/>
                </a:ext>
              </a:extLst>
            </p:cNvPr>
            <p:cNvSpPr/>
            <p:nvPr/>
          </p:nvSpPr>
          <p:spPr>
            <a:xfrm>
              <a:off x="3927944" y="3631583"/>
              <a:ext cx="901146" cy="405164"/>
            </a:xfrm>
            <a:prstGeom prst="lef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tx1"/>
                  </a:solidFill>
                </a:rPr>
                <a:t>Discharge?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4F253F-EAC1-4E41-9B47-1EBDE0CAD0AC}"/>
              </a:ext>
            </a:extLst>
          </p:cNvPr>
          <p:cNvGrpSpPr/>
          <p:nvPr/>
        </p:nvGrpSpPr>
        <p:grpSpPr>
          <a:xfrm>
            <a:off x="9257967" y="2110409"/>
            <a:ext cx="996562" cy="607746"/>
            <a:chOff x="3927944" y="3429001"/>
            <a:chExt cx="996562" cy="607746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899DA678-C36E-475B-9242-9173E9106C10}"/>
                </a:ext>
              </a:extLst>
            </p:cNvPr>
            <p:cNvSpPr/>
            <p:nvPr/>
          </p:nvSpPr>
          <p:spPr>
            <a:xfrm>
              <a:off x="4023360" y="3429001"/>
              <a:ext cx="901146" cy="405164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 err="1">
                  <a:solidFill>
                    <a:schemeClr val="tx1"/>
                  </a:solidFill>
                </a:rPr>
                <a:t>disharge</a:t>
              </a:r>
              <a:r>
                <a:rPr lang="en-GB" sz="1000" b="1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24" name="Arrow: Left 23">
              <a:extLst>
                <a:ext uri="{FF2B5EF4-FFF2-40B4-BE49-F238E27FC236}">
                  <a16:creationId xmlns:a16="http://schemas.microsoft.com/office/drawing/2014/main" id="{6542D0B8-B149-45B0-B792-A0E70579A67C}"/>
                </a:ext>
              </a:extLst>
            </p:cNvPr>
            <p:cNvSpPr/>
            <p:nvPr/>
          </p:nvSpPr>
          <p:spPr>
            <a:xfrm>
              <a:off x="3927944" y="3631583"/>
              <a:ext cx="901146" cy="405164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tx1"/>
                  </a:solidFill>
                </a:rPr>
                <a:t>charge?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D784AE4B-D022-4DED-9431-898C5084166A}"/>
              </a:ext>
            </a:extLst>
          </p:cNvPr>
          <p:cNvSpPr/>
          <p:nvPr/>
        </p:nvSpPr>
        <p:spPr>
          <a:xfrm rot="16200000">
            <a:off x="7080812" y="2763564"/>
            <a:ext cx="901146" cy="40516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Operate</a:t>
            </a:r>
            <a:r>
              <a:rPr lang="en-GB" sz="10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AFDDF139-208B-4A99-A6EC-A1DE1B050D3C}"/>
              </a:ext>
            </a:extLst>
          </p:cNvPr>
          <p:cNvSpPr/>
          <p:nvPr/>
        </p:nvSpPr>
        <p:spPr>
          <a:xfrm rot="16200000">
            <a:off x="8119607" y="873744"/>
            <a:ext cx="901146" cy="40516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Operate</a:t>
            </a:r>
            <a:r>
              <a:rPr lang="en-GB" sz="1000" b="1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855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DA9C-CA74-424C-8341-045901D42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72793-43A6-4E9A-9931-2D10784F4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691AF99-E730-4AB1-A764-3DDA57A83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1"/>
            <a:ext cx="12192000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D30AC09-0FF4-409B-A014-5F28C1BAF706}"/>
              </a:ext>
            </a:extLst>
          </p:cNvPr>
          <p:cNvGrpSpPr/>
          <p:nvPr/>
        </p:nvGrpSpPr>
        <p:grpSpPr>
          <a:xfrm>
            <a:off x="4079019" y="3442871"/>
            <a:ext cx="996562" cy="607746"/>
            <a:chOff x="3927944" y="3429001"/>
            <a:chExt cx="996562" cy="607746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B9BF6AD7-F806-4AF9-8C75-FDD95D8E4D84}"/>
                </a:ext>
              </a:extLst>
            </p:cNvPr>
            <p:cNvSpPr/>
            <p:nvPr/>
          </p:nvSpPr>
          <p:spPr>
            <a:xfrm>
              <a:off x="4023360" y="3429001"/>
              <a:ext cx="901146" cy="4051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tx1"/>
                  </a:solidFill>
                </a:rPr>
                <a:t>Charge?</a:t>
              </a:r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AB4C5C60-4E73-4E67-9032-550F6BFE907F}"/>
                </a:ext>
              </a:extLst>
            </p:cNvPr>
            <p:cNvSpPr/>
            <p:nvPr/>
          </p:nvSpPr>
          <p:spPr>
            <a:xfrm>
              <a:off x="3927944" y="3631583"/>
              <a:ext cx="901146" cy="405164"/>
            </a:xfrm>
            <a:prstGeom prst="lef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tx1"/>
                  </a:solidFill>
                </a:rPr>
                <a:t>Discharge?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65238A-3452-43E4-BFB5-0A72EAF261D6}"/>
              </a:ext>
            </a:extLst>
          </p:cNvPr>
          <p:cNvGrpSpPr/>
          <p:nvPr/>
        </p:nvGrpSpPr>
        <p:grpSpPr>
          <a:xfrm>
            <a:off x="5217379" y="3429000"/>
            <a:ext cx="996562" cy="607746"/>
            <a:chOff x="3927944" y="3429001"/>
            <a:chExt cx="996562" cy="607746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0D2A37EE-B5C8-4028-8B5D-348D675D54D8}"/>
                </a:ext>
              </a:extLst>
            </p:cNvPr>
            <p:cNvSpPr/>
            <p:nvPr/>
          </p:nvSpPr>
          <p:spPr>
            <a:xfrm>
              <a:off x="4023360" y="3429001"/>
              <a:ext cx="901146" cy="405164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 err="1">
                  <a:solidFill>
                    <a:schemeClr val="tx1"/>
                  </a:solidFill>
                </a:rPr>
                <a:t>disharge</a:t>
              </a:r>
              <a:r>
                <a:rPr lang="en-GB" sz="1000" b="1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75CCA149-7725-48C3-8617-9E598F82FAE3}"/>
                </a:ext>
              </a:extLst>
            </p:cNvPr>
            <p:cNvSpPr/>
            <p:nvPr/>
          </p:nvSpPr>
          <p:spPr>
            <a:xfrm>
              <a:off x="3927944" y="3631583"/>
              <a:ext cx="901146" cy="405164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tx1"/>
                  </a:solidFill>
                </a:rPr>
                <a:t>charge?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0314D9-E0B1-4B4D-A4F5-23E87ED93892}"/>
              </a:ext>
            </a:extLst>
          </p:cNvPr>
          <p:cNvGrpSpPr/>
          <p:nvPr/>
        </p:nvGrpSpPr>
        <p:grpSpPr>
          <a:xfrm>
            <a:off x="8119607" y="2124280"/>
            <a:ext cx="996562" cy="607746"/>
            <a:chOff x="3927944" y="3429001"/>
            <a:chExt cx="996562" cy="607746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EC131560-707A-41FD-8F70-01CD18799B61}"/>
                </a:ext>
              </a:extLst>
            </p:cNvPr>
            <p:cNvSpPr/>
            <p:nvPr/>
          </p:nvSpPr>
          <p:spPr>
            <a:xfrm>
              <a:off x="4023360" y="3429001"/>
              <a:ext cx="901146" cy="4051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tx1"/>
                  </a:solidFill>
                </a:rPr>
                <a:t>Charge?</a:t>
              </a:r>
            </a:p>
          </p:txBody>
        </p:sp>
        <p:sp>
          <p:nvSpPr>
            <p:cNvPr id="21" name="Arrow: Left 20">
              <a:extLst>
                <a:ext uri="{FF2B5EF4-FFF2-40B4-BE49-F238E27FC236}">
                  <a16:creationId xmlns:a16="http://schemas.microsoft.com/office/drawing/2014/main" id="{5D78B6D5-0844-4492-AB9F-80A8A95061DB}"/>
                </a:ext>
              </a:extLst>
            </p:cNvPr>
            <p:cNvSpPr/>
            <p:nvPr/>
          </p:nvSpPr>
          <p:spPr>
            <a:xfrm>
              <a:off x="3927944" y="3631583"/>
              <a:ext cx="901146" cy="405164"/>
            </a:xfrm>
            <a:prstGeom prst="lef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tx1"/>
                  </a:solidFill>
                </a:rPr>
                <a:t>Discharge?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4F253F-EAC1-4E41-9B47-1EBDE0CAD0AC}"/>
              </a:ext>
            </a:extLst>
          </p:cNvPr>
          <p:cNvGrpSpPr/>
          <p:nvPr/>
        </p:nvGrpSpPr>
        <p:grpSpPr>
          <a:xfrm>
            <a:off x="9257967" y="2110409"/>
            <a:ext cx="996562" cy="607746"/>
            <a:chOff x="3927944" y="3429001"/>
            <a:chExt cx="996562" cy="607746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899DA678-C36E-475B-9242-9173E9106C10}"/>
                </a:ext>
              </a:extLst>
            </p:cNvPr>
            <p:cNvSpPr/>
            <p:nvPr/>
          </p:nvSpPr>
          <p:spPr>
            <a:xfrm>
              <a:off x="4023360" y="3429001"/>
              <a:ext cx="901146" cy="405164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 err="1">
                  <a:solidFill>
                    <a:schemeClr val="tx1"/>
                  </a:solidFill>
                </a:rPr>
                <a:t>disharge</a:t>
              </a:r>
              <a:r>
                <a:rPr lang="en-GB" sz="1000" b="1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24" name="Arrow: Left 23">
              <a:extLst>
                <a:ext uri="{FF2B5EF4-FFF2-40B4-BE49-F238E27FC236}">
                  <a16:creationId xmlns:a16="http://schemas.microsoft.com/office/drawing/2014/main" id="{6542D0B8-B149-45B0-B792-A0E70579A67C}"/>
                </a:ext>
              </a:extLst>
            </p:cNvPr>
            <p:cNvSpPr/>
            <p:nvPr/>
          </p:nvSpPr>
          <p:spPr>
            <a:xfrm>
              <a:off x="3927944" y="3631583"/>
              <a:ext cx="901146" cy="405164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tx1"/>
                  </a:solidFill>
                </a:rPr>
                <a:t>charge?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D784AE4B-D022-4DED-9431-898C5084166A}"/>
              </a:ext>
            </a:extLst>
          </p:cNvPr>
          <p:cNvSpPr/>
          <p:nvPr/>
        </p:nvSpPr>
        <p:spPr>
          <a:xfrm rot="16200000">
            <a:off x="7080812" y="2763564"/>
            <a:ext cx="901146" cy="40516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Operate</a:t>
            </a:r>
            <a:r>
              <a:rPr lang="en-GB" sz="10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AFDDF139-208B-4A99-A6EC-A1DE1B050D3C}"/>
              </a:ext>
            </a:extLst>
          </p:cNvPr>
          <p:cNvSpPr/>
          <p:nvPr/>
        </p:nvSpPr>
        <p:spPr>
          <a:xfrm rot="16200000">
            <a:off x="8119607" y="873744"/>
            <a:ext cx="901146" cy="40516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Operate</a:t>
            </a:r>
            <a:r>
              <a:rPr lang="en-GB" sz="1000" b="1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C0213E-E4DD-4434-921B-5E82726832AB}"/>
              </a:ext>
            </a:extLst>
          </p:cNvPr>
          <p:cNvGrpSpPr/>
          <p:nvPr/>
        </p:nvGrpSpPr>
        <p:grpSpPr>
          <a:xfrm>
            <a:off x="-91047" y="1925539"/>
            <a:ext cx="1037252" cy="1676499"/>
            <a:chOff x="-91047" y="1925539"/>
            <a:chExt cx="1037252" cy="16764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7229425-41B5-41AD-89CE-A106E3061BFC}"/>
                </a:ext>
              </a:extLst>
            </p:cNvPr>
            <p:cNvSpPr/>
            <p:nvPr/>
          </p:nvSpPr>
          <p:spPr>
            <a:xfrm>
              <a:off x="262393" y="2615979"/>
              <a:ext cx="683812" cy="683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AC17268E-B795-49D2-9E1D-FC6F81BE27EF}"/>
                </a:ext>
              </a:extLst>
            </p:cNvPr>
            <p:cNvSpPr/>
            <p:nvPr/>
          </p:nvSpPr>
          <p:spPr>
            <a:xfrm rot="6062760">
              <a:off x="-324774" y="2159266"/>
              <a:ext cx="1380881" cy="91342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13070C4-458B-472E-87A3-EA63222FB186}"/>
                    </a:ext>
                  </a:extLst>
                </p:cNvPr>
                <p:cNvSpPr txBox="1"/>
                <p:nvPr/>
              </p:nvSpPr>
              <p:spPr>
                <a:xfrm>
                  <a:off x="423483" y="2547360"/>
                  <a:ext cx="427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13070C4-458B-472E-87A3-EA63222FB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83" y="2547360"/>
                  <a:ext cx="42755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A3C8542-65D8-4629-B5E0-5E96078DA7ED}"/>
                    </a:ext>
                  </a:extLst>
                </p:cNvPr>
                <p:cNvSpPr txBox="1"/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A3C8542-65D8-4629-B5E0-5E96078DA7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5A5CDCA-F5AB-459D-A34B-F29EEBC11EFE}"/>
                    </a:ext>
                  </a:extLst>
                </p:cNvPr>
                <p:cNvSpPr txBox="1"/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5A5CDCA-F5AB-459D-A34B-F29EEBC11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C2E0B1-17B8-4F24-A43C-1DFFC1925FF1}"/>
              </a:ext>
            </a:extLst>
          </p:cNvPr>
          <p:cNvGrpSpPr/>
          <p:nvPr/>
        </p:nvGrpSpPr>
        <p:grpSpPr>
          <a:xfrm>
            <a:off x="9484110" y="2330659"/>
            <a:ext cx="1037252" cy="1676499"/>
            <a:chOff x="-91047" y="1925539"/>
            <a:chExt cx="1037252" cy="167649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DB39A8-4029-421E-BB76-DA73B1530AB1}"/>
                </a:ext>
              </a:extLst>
            </p:cNvPr>
            <p:cNvSpPr/>
            <p:nvPr/>
          </p:nvSpPr>
          <p:spPr>
            <a:xfrm>
              <a:off x="262393" y="2615979"/>
              <a:ext cx="683812" cy="683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AD02AE28-BC19-4F99-8F12-03E60447E5CC}"/>
                </a:ext>
              </a:extLst>
            </p:cNvPr>
            <p:cNvSpPr/>
            <p:nvPr/>
          </p:nvSpPr>
          <p:spPr>
            <a:xfrm rot="6062760">
              <a:off x="-324774" y="2159266"/>
              <a:ext cx="1380881" cy="91342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9402DF7-3ECF-445C-B1BB-F19864361543}"/>
                    </a:ext>
                  </a:extLst>
                </p:cNvPr>
                <p:cNvSpPr txBox="1"/>
                <p:nvPr/>
              </p:nvSpPr>
              <p:spPr>
                <a:xfrm>
                  <a:off x="423483" y="2547360"/>
                  <a:ext cx="427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9402DF7-3ECF-445C-B1BB-F19864361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83" y="2547360"/>
                  <a:ext cx="42755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A57691F-F829-4222-BE51-79BD44DF3FA0}"/>
                    </a:ext>
                  </a:extLst>
                </p:cNvPr>
                <p:cNvSpPr txBox="1"/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A57691F-F829-4222-BE51-79BD44DF3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9EA3618-4D15-4280-AB18-E590B1DF9774}"/>
                    </a:ext>
                  </a:extLst>
                </p:cNvPr>
                <p:cNvSpPr txBox="1"/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9EA3618-4D15-4280-AB18-E590B1DF9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977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E6D3613-2DC4-48F0-89E3-71C399A7F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67"/>
            <a:ext cx="12192000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DA5FC2A-BFC7-4370-B4BF-683F83BD3E5D}"/>
              </a:ext>
            </a:extLst>
          </p:cNvPr>
          <p:cNvGrpSpPr/>
          <p:nvPr/>
        </p:nvGrpSpPr>
        <p:grpSpPr>
          <a:xfrm>
            <a:off x="4079019" y="3442871"/>
            <a:ext cx="996562" cy="607746"/>
            <a:chOff x="3927944" y="3429001"/>
            <a:chExt cx="996562" cy="607746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520610C-0821-447F-974D-FD13E57B1706}"/>
                </a:ext>
              </a:extLst>
            </p:cNvPr>
            <p:cNvSpPr/>
            <p:nvPr/>
          </p:nvSpPr>
          <p:spPr>
            <a:xfrm>
              <a:off x="4023360" y="3429001"/>
              <a:ext cx="901146" cy="4051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tx1"/>
                  </a:solidFill>
                </a:rPr>
                <a:t>Charge?</a:t>
              </a: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8D193C6F-21EF-4966-9C0C-F748552F7CC9}"/>
                </a:ext>
              </a:extLst>
            </p:cNvPr>
            <p:cNvSpPr/>
            <p:nvPr/>
          </p:nvSpPr>
          <p:spPr>
            <a:xfrm>
              <a:off x="3927944" y="3631583"/>
              <a:ext cx="901146" cy="405164"/>
            </a:xfrm>
            <a:prstGeom prst="lef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tx1"/>
                  </a:solidFill>
                </a:rPr>
                <a:t>Discharge?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BC6DF8-F20B-40B3-A1A0-4CCAE5C5EA65}"/>
              </a:ext>
            </a:extLst>
          </p:cNvPr>
          <p:cNvGrpSpPr/>
          <p:nvPr/>
        </p:nvGrpSpPr>
        <p:grpSpPr>
          <a:xfrm>
            <a:off x="5217379" y="3429000"/>
            <a:ext cx="996562" cy="607746"/>
            <a:chOff x="3927944" y="3429001"/>
            <a:chExt cx="996562" cy="607746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19A63F8E-43B0-46BA-A318-6CE245D89809}"/>
                </a:ext>
              </a:extLst>
            </p:cNvPr>
            <p:cNvSpPr/>
            <p:nvPr/>
          </p:nvSpPr>
          <p:spPr>
            <a:xfrm>
              <a:off x="4023360" y="3429001"/>
              <a:ext cx="901146" cy="405164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tx1"/>
                  </a:solidFill>
                </a:rPr>
                <a:t>discharge?</a:t>
              </a:r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1FCBF2BE-B2BB-426E-922C-16A05E35DA05}"/>
                </a:ext>
              </a:extLst>
            </p:cNvPr>
            <p:cNvSpPr/>
            <p:nvPr/>
          </p:nvSpPr>
          <p:spPr>
            <a:xfrm>
              <a:off x="3927944" y="3631583"/>
              <a:ext cx="901146" cy="405164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tx1"/>
                  </a:solidFill>
                </a:rPr>
                <a:t>charge?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D399DA-5C0D-4B45-8102-F34F14C1E805}"/>
              </a:ext>
            </a:extLst>
          </p:cNvPr>
          <p:cNvGrpSpPr/>
          <p:nvPr/>
        </p:nvGrpSpPr>
        <p:grpSpPr>
          <a:xfrm>
            <a:off x="8119607" y="2124280"/>
            <a:ext cx="996562" cy="607746"/>
            <a:chOff x="3927944" y="3429001"/>
            <a:chExt cx="996562" cy="607746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7C7DFAF-CD96-47D7-9BC1-36D36D8A269F}"/>
                </a:ext>
              </a:extLst>
            </p:cNvPr>
            <p:cNvSpPr/>
            <p:nvPr/>
          </p:nvSpPr>
          <p:spPr>
            <a:xfrm>
              <a:off x="4023360" y="3429001"/>
              <a:ext cx="901146" cy="4051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tx1"/>
                  </a:solidFill>
                </a:rPr>
                <a:t>Charge?</a:t>
              </a:r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B6AAA50F-8200-4CC8-9AFE-9A3A98F4F3A9}"/>
                </a:ext>
              </a:extLst>
            </p:cNvPr>
            <p:cNvSpPr/>
            <p:nvPr/>
          </p:nvSpPr>
          <p:spPr>
            <a:xfrm>
              <a:off x="3927944" y="3631583"/>
              <a:ext cx="901146" cy="405164"/>
            </a:xfrm>
            <a:prstGeom prst="lef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tx1"/>
                  </a:solidFill>
                </a:rPr>
                <a:t>Discharge?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83CEDC-1BAF-42B7-8D12-4940D0623BA2}"/>
              </a:ext>
            </a:extLst>
          </p:cNvPr>
          <p:cNvGrpSpPr/>
          <p:nvPr/>
        </p:nvGrpSpPr>
        <p:grpSpPr>
          <a:xfrm>
            <a:off x="9257967" y="2110409"/>
            <a:ext cx="996562" cy="607746"/>
            <a:chOff x="3927944" y="3429001"/>
            <a:chExt cx="996562" cy="607746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32D572EF-6A50-49AD-BBBA-687AF4B772CC}"/>
                </a:ext>
              </a:extLst>
            </p:cNvPr>
            <p:cNvSpPr/>
            <p:nvPr/>
          </p:nvSpPr>
          <p:spPr>
            <a:xfrm>
              <a:off x="4023360" y="3429001"/>
              <a:ext cx="901146" cy="405164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 err="1">
                  <a:solidFill>
                    <a:schemeClr val="tx1"/>
                  </a:solidFill>
                </a:rPr>
                <a:t>disharge</a:t>
              </a:r>
              <a:r>
                <a:rPr lang="en-GB" sz="1000" b="1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9" name="Arrow: Left 18">
              <a:extLst>
                <a:ext uri="{FF2B5EF4-FFF2-40B4-BE49-F238E27FC236}">
                  <a16:creationId xmlns:a16="http://schemas.microsoft.com/office/drawing/2014/main" id="{7C1499F4-E1A6-430E-A12F-932CF0697795}"/>
                </a:ext>
              </a:extLst>
            </p:cNvPr>
            <p:cNvSpPr/>
            <p:nvPr/>
          </p:nvSpPr>
          <p:spPr>
            <a:xfrm>
              <a:off x="3927944" y="3631583"/>
              <a:ext cx="901146" cy="405164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tx1"/>
                  </a:solidFill>
                </a:rPr>
                <a:t>charge?</a:t>
              </a:r>
            </a:p>
          </p:txBody>
        </p:sp>
      </p:grpSp>
      <p:sp>
        <p:nvSpPr>
          <p:cNvPr id="20" name="Arrow: Left 19">
            <a:extLst>
              <a:ext uri="{FF2B5EF4-FFF2-40B4-BE49-F238E27FC236}">
                <a16:creationId xmlns:a16="http://schemas.microsoft.com/office/drawing/2014/main" id="{78238DE3-96FE-4D29-91F3-15CC4E1A3366}"/>
              </a:ext>
            </a:extLst>
          </p:cNvPr>
          <p:cNvSpPr/>
          <p:nvPr/>
        </p:nvSpPr>
        <p:spPr>
          <a:xfrm rot="16200000">
            <a:off x="7080812" y="2763564"/>
            <a:ext cx="901146" cy="40516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Operate</a:t>
            </a:r>
            <a:r>
              <a:rPr lang="en-GB" sz="10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F21C773C-C3FC-4931-8EB0-0DD9F2DD3188}"/>
              </a:ext>
            </a:extLst>
          </p:cNvPr>
          <p:cNvSpPr/>
          <p:nvPr/>
        </p:nvSpPr>
        <p:spPr>
          <a:xfrm rot="16200000">
            <a:off x="8119607" y="873744"/>
            <a:ext cx="901146" cy="40516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Operate</a:t>
            </a:r>
            <a:r>
              <a:rPr lang="en-GB" sz="1000" b="1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8D8E20-55D7-4B9F-8F30-C95DA6D53A7A}"/>
              </a:ext>
            </a:extLst>
          </p:cNvPr>
          <p:cNvGrpSpPr/>
          <p:nvPr/>
        </p:nvGrpSpPr>
        <p:grpSpPr>
          <a:xfrm>
            <a:off x="-91047" y="1925539"/>
            <a:ext cx="1037252" cy="1676499"/>
            <a:chOff x="-91047" y="1925539"/>
            <a:chExt cx="1037252" cy="16764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5F23A9-9256-4FA4-B8FD-2D2BD49F5BEF}"/>
                </a:ext>
              </a:extLst>
            </p:cNvPr>
            <p:cNvSpPr/>
            <p:nvPr/>
          </p:nvSpPr>
          <p:spPr>
            <a:xfrm>
              <a:off x="262393" y="2615979"/>
              <a:ext cx="683812" cy="683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0AAA91D8-FB13-4894-A82C-D0C9EC73547E}"/>
                </a:ext>
              </a:extLst>
            </p:cNvPr>
            <p:cNvSpPr/>
            <p:nvPr/>
          </p:nvSpPr>
          <p:spPr>
            <a:xfrm rot="6062760">
              <a:off x="-324774" y="2159266"/>
              <a:ext cx="1380881" cy="91342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CDE8DE-B5D8-4DAE-8723-C7538043954A}"/>
                    </a:ext>
                  </a:extLst>
                </p:cNvPr>
                <p:cNvSpPr txBox="1"/>
                <p:nvPr/>
              </p:nvSpPr>
              <p:spPr>
                <a:xfrm>
                  <a:off x="423483" y="2547360"/>
                  <a:ext cx="427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CDE8DE-B5D8-4DAE-8723-C753804395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83" y="2547360"/>
                  <a:ext cx="42755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562E1FC-40D2-480C-B3D9-68DB89D1268D}"/>
                    </a:ext>
                  </a:extLst>
                </p:cNvPr>
                <p:cNvSpPr txBox="1"/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562E1FC-40D2-480C-B3D9-68DB89D126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77EB539-60F7-457B-8CC2-EC277AD27BE2}"/>
                    </a:ext>
                  </a:extLst>
                </p:cNvPr>
                <p:cNvSpPr txBox="1"/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77EB539-60F7-457B-8CC2-EC277AD27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867651D-BE4E-448C-AFE1-7F6E2CAEEBD6}"/>
              </a:ext>
            </a:extLst>
          </p:cNvPr>
          <p:cNvGrpSpPr/>
          <p:nvPr/>
        </p:nvGrpSpPr>
        <p:grpSpPr>
          <a:xfrm>
            <a:off x="9484110" y="2330659"/>
            <a:ext cx="1037252" cy="1676499"/>
            <a:chOff x="-91047" y="1925539"/>
            <a:chExt cx="1037252" cy="167649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748523-B1E5-4C5D-9089-9F2035ADF8F9}"/>
                </a:ext>
              </a:extLst>
            </p:cNvPr>
            <p:cNvSpPr/>
            <p:nvPr/>
          </p:nvSpPr>
          <p:spPr>
            <a:xfrm>
              <a:off x="262393" y="2615979"/>
              <a:ext cx="683812" cy="683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E5C07BF7-6B79-48E4-966F-95610508AF93}"/>
                </a:ext>
              </a:extLst>
            </p:cNvPr>
            <p:cNvSpPr/>
            <p:nvPr/>
          </p:nvSpPr>
          <p:spPr>
            <a:xfrm rot="6062760">
              <a:off x="-324774" y="2159266"/>
              <a:ext cx="1380881" cy="91342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E2C0656-A1B9-4F4C-A363-E513BC6340DA}"/>
                    </a:ext>
                  </a:extLst>
                </p:cNvPr>
                <p:cNvSpPr txBox="1"/>
                <p:nvPr/>
              </p:nvSpPr>
              <p:spPr>
                <a:xfrm>
                  <a:off x="423483" y="2547360"/>
                  <a:ext cx="427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E2C0656-A1B9-4F4C-A363-E513BC634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83" y="2547360"/>
                  <a:ext cx="42755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3C94610-BC93-4DA2-8D4A-7A9FDD0AD6F4}"/>
                    </a:ext>
                  </a:extLst>
                </p:cNvPr>
                <p:cNvSpPr txBox="1"/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3C94610-BC93-4DA2-8D4A-7A9FDD0AD6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F9AF434-1E48-46C9-A4F4-31D33BCF372A}"/>
                    </a:ext>
                  </a:extLst>
                </p:cNvPr>
                <p:cNvSpPr txBox="1"/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F9AF434-1E48-46C9-A4F4-31D33BCF3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EF28CC-74AF-4197-BC06-72CC6DDA4878}"/>
              </a:ext>
            </a:extLst>
          </p:cNvPr>
          <p:cNvGrpSpPr/>
          <p:nvPr/>
        </p:nvGrpSpPr>
        <p:grpSpPr>
          <a:xfrm>
            <a:off x="481886" y="1135891"/>
            <a:ext cx="1010660" cy="1668569"/>
            <a:chOff x="-64455" y="1933469"/>
            <a:chExt cx="1010660" cy="166856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BF2185-7CF3-4A4B-83E2-D71688C03E50}"/>
                </a:ext>
              </a:extLst>
            </p:cNvPr>
            <p:cNvSpPr/>
            <p:nvPr/>
          </p:nvSpPr>
          <p:spPr>
            <a:xfrm>
              <a:off x="262393" y="2615979"/>
              <a:ext cx="683812" cy="683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7540CB4C-4335-476D-9D70-42EA26B491C8}"/>
                </a:ext>
              </a:extLst>
            </p:cNvPr>
            <p:cNvSpPr/>
            <p:nvPr/>
          </p:nvSpPr>
          <p:spPr>
            <a:xfrm rot="6062760">
              <a:off x="-223061" y="2147490"/>
              <a:ext cx="1269467" cy="8414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AFCD81D-AD12-4B72-9C98-9EA7032BA370}"/>
                    </a:ext>
                  </a:extLst>
                </p:cNvPr>
                <p:cNvSpPr txBox="1"/>
                <p:nvPr/>
              </p:nvSpPr>
              <p:spPr>
                <a:xfrm>
                  <a:off x="423483" y="2547360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AFCD81D-AD12-4B72-9C98-9EA7032BA3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83" y="2547360"/>
                  <a:ext cx="43287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A507493-8482-496C-BB79-B4422EF36FE7}"/>
                    </a:ext>
                  </a:extLst>
                </p:cNvPr>
                <p:cNvSpPr txBox="1"/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A507493-8482-496C-BB79-B4422EF36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D15CB2D-332C-407F-A7EE-5EAA27267A89}"/>
                    </a:ext>
                  </a:extLst>
                </p:cNvPr>
                <p:cNvSpPr txBox="1"/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D15CB2D-332C-407F-A7EE-5EAA27267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34AEB88-1F33-4B6A-B224-310380791475}"/>
              </a:ext>
            </a:extLst>
          </p:cNvPr>
          <p:cNvGrpSpPr/>
          <p:nvPr/>
        </p:nvGrpSpPr>
        <p:grpSpPr>
          <a:xfrm>
            <a:off x="946205" y="933017"/>
            <a:ext cx="1010660" cy="1054678"/>
            <a:chOff x="-64455" y="2547360"/>
            <a:chExt cx="1010660" cy="1054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E381374-322A-44CE-969A-06363D2E8016}"/>
                </a:ext>
              </a:extLst>
            </p:cNvPr>
            <p:cNvSpPr/>
            <p:nvPr/>
          </p:nvSpPr>
          <p:spPr>
            <a:xfrm>
              <a:off x="262393" y="2615979"/>
              <a:ext cx="683812" cy="683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864330B-0414-4D65-8886-169477B759F6}"/>
                    </a:ext>
                  </a:extLst>
                </p:cNvPr>
                <p:cNvSpPr txBox="1"/>
                <p:nvPr/>
              </p:nvSpPr>
              <p:spPr>
                <a:xfrm>
                  <a:off x="423483" y="2547360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864330B-0414-4D65-8886-169477B75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83" y="2547360"/>
                  <a:ext cx="43287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2AC6E7A-73A9-4754-A1EF-1D013FE7A56B}"/>
                    </a:ext>
                  </a:extLst>
                </p:cNvPr>
                <p:cNvSpPr txBox="1"/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2AC6E7A-73A9-4754-A1EF-1D013FE7A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CF1C6C6-2DA4-4318-A3AB-6A2982FAB85A}"/>
                    </a:ext>
                  </a:extLst>
                </p:cNvPr>
                <p:cNvSpPr txBox="1"/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CF1C6C6-2DA4-4318-A3AB-6A2982FAB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F62F3A-36DF-4693-8003-6BC3E4842EC6}"/>
              </a:ext>
            </a:extLst>
          </p:cNvPr>
          <p:cNvCxnSpPr/>
          <p:nvPr/>
        </p:nvCxnSpPr>
        <p:spPr>
          <a:xfrm>
            <a:off x="1273053" y="1526899"/>
            <a:ext cx="609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4AD0475-8E21-419A-B701-4F799C3C39AF}"/>
              </a:ext>
            </a:extLst>
          </p:cNvPr>
          <p:cNvGrpSpPr/>
          <p:nvPr/>
        </p:nvGrpSpPr>
        <p:grpSpPr>
          <a:xfrm>
            <a:off x="1695586" y="359946"/>
            <a:ext cx="1010660" cy="1054678"/>
            <a:chOff x="1695586" y="359946"/>
            <a:chExt cx="1010660" cy="105467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9108E19-B524-4E0A-B4B7-520D36CB1771}"/>
                </a:ext>
              </a:extLst>
            </p:cNvPr>
            <p:cNvGrpSpPr/>
            <p:nvPr/>
          </p:nvGrpSpPr>
          <p:grpSpPr>
            <a:xfrm>
              <a:off x="1695586" y="359946"/>
              <a:ext cx="1010660" cy="1054678"/>
              <a:chOff x="-64455" y="2547360"/>
              <a:chExt cx="1010660" cy="105467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4DDC1E-0009-4B40-9E5C-00EC802E1C60}"/>
                  </a:ext>
                </a:extLst>
              </p:cNvPr>
              <p:cNvSpPr/>
              <p:nvPr/>
            </p:nvSpPr>
            <p:spPr>
              <a:xfrm>
                <a:off x="262393" y="2615979"/>
                <a:ext cx="683812" cy="683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90A00F6-079C-43F7-834C-324B76A74193}"/>
                      </a:ext>
                    </a:extLst>
                  </p:cNvPr>
                  <p:cNvSpPr txBox="1"/>
                  <p:nvPr/>
                </p:nvSpPr>
                <p:spPr>
                  <a:xfrm>
                    <a:off x="423483" y="2547360"/>
                    <a:ext cx="4328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90A00F6-079C-43F7-834C-324B76A741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83" y="2547360"/>
                    <a:ext cx="432875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5DDB94C-3898-4101-BE2B-29316DE21579}"/>
                      </a:ext>
                    </a:extLst>
                  </p:cNvPr>
                  <p:cNvSpPr txBox="1"/>
                  <p:nvPr/>
                </p:nvSpPr>
                <p:spPr>
                  <a:xfrm>
                    <a:off x="486000" y="3232706"/>
                    <a:ext cx="3858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5DDB94C-3898-4101-BE2B-29316DE21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000" y="3232706"/>
                    <a:ext cx="385875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95D51139-53B9-4D67-A251-B2BA96F9DC7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215394" y="2781478"/>
                    <a:ext cx="6712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95D51139-53B9-4D67-A251-B2BA96F9DC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215394" y="2781478"/>
                    <a:ext cx="671209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368081C-8ED5-4411-B8D0-E37A64124119}"/>
                </a:ext>
              </a:extLst>
            </p:cNvPr>
            <p:cNvCxnSpPr/>
            <p:nvPr/>
          </p:nvCxnSpPr>
          <p:spPr>
            <a:xfrm>
              <a:off x="2022434" y="1001636"/>
              <a:ext cx="247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B2ABE43-4032-4A08-BBE3-FDD1DA165F71}"/>
                </a:ext>
              </a:extLst>
            </p:cNvPr>
            <p:cNvCxnSpPr/>
            <p:nvPr/>
          </p:nvCxnSpPr>
          <p:spPr>
            <a:xfrm flipV="1">
              <a:off x="2246041" y="729278"/>
              <a:ext cx="0" cy="272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999B41B-223E-47B5-92EB-D1FA32911545}"/>
                </a:ext>
              </a:extLst>
            </p:cNvPr>
            <p:cNvCxnSpPr/>
            <p:nvPr/>
          </p:nvCxnSpPr>
          <p:spPr>
            <a:xfrm>
              <a:off x="2246041" y="729278"/>
              <a:ext cx="2745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A1BFF9E-011A-4C06-B60B-B12D978659D2}"/>
                </a:ext>
              </a:extLst>
            </p:cNvPr>
            <p:cNvCxnSpPr/>
            <p:nvPr/>
          </p:nvCxnSpPr>
          <p:spPr>
            <a:xfrm flipV="1">
              <a:off x="2528515" y="436516"/>
              <a:ext cx="0" cy="300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D3EEBAD-A0D6-416C-929B-3A7482C98998}"/>
              </a:ext>
            </a:extLst>
          </p:cNvPr>
          <p:cNvGrpSpPr/>
          <p:nvPr/>
        </p:nvGrpSpPr>
        <p:grpSpPr>
          <a:xfrm>
            <a:off x="10212604" y="2245113"/>
            <a:ext cx="1010660" cy="1054678"/>
            <a:chOff x="1695586" y="359946"/>
            <a:chExt cx="1010660" cy="105467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0C91471-9DB9-4389-B4C2-226A3A01CB0B}"/>
                </a:ext>
              </a:extLst>
            </p:cNvPr>
            <p:cNvGrpSpPr/>
            <p:nvPr/>
          </p:nvGrpSpPr>
          <p:grpSpPr>
            <a:xfrm>
              <a:off x="1695586" y="359946"/>
              <a:ext cx="1010660" cy="1054678"/>
              <a:chOff x="-64455" y="2547360"/>
              <a:chExt cx="1010660" cy="1054678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C02D27E-C877-425B-8D22-FABAB7F05EBA}"/>
                  </a:ext>
                </a:extLst>
              </p:cNvPr>
              <p:cNvSpPr/>
              <p:nvPr/>
            </p:nvSpPr>
            <p:spPr>
              <a:xfrm>
                <a:off x="262393" y="2615979"/>
                <a:ext cx="683812" cy="683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9929D115-2FA6-441E-B479-32DF14A15C19}"/>
                      </a:ext>
                    </a:extLst>
                  </p:cNvPr>
                  <p:cNvSpPr txBox="1"/>
                  <p:nvPr/>
                </p:nvSpPr>
                <p:spPr>
                  <a:xfrm>
                    <a:off x="423483" y="2547360"/>
                    <a:ext cx="4328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9929D115-2FA6-441E-B479-32DF14A15C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83" y="2547360"/>
                    <a:ext cx="432875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A03A3E3-C404-495D-B262-10CA0DC184DD}"/>
                      </a:ext>
                    </a:extLst>
                  </p:cNvPr>
                  <p:cNvSpPr txBox="1"/>
                  <p:nvPr/>
                </p:nvSpPr>
                <p:spPr>
                  <a:xfrm>
                    <a:off x="486000" y="3232706"/>
                    <a:ext cx="3858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A03A3E3-C404-495D-B262-10CA0DC184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000" y="3232706"/>
                    <a:ext cx="385875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83883B9-4565-44D3-814C-13B68835A0E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215394" y="2781478"/>
                    <a:ext cx="6712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83883B9-4565-44D3-814C-13B68835A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215394" y="2781478"/>
                    <a:ext cx="671209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A024F1-7055-4AB9-AF2F-EE354574B045}"/>
                </a:ext>
              </a:extLst>
            </p:cNvPr>
            <p:cNvCxnSpPr/>
            <p:nvPr/>
          </p:nvCxnSpPr>
          <p:spPr>
            <a:xfrm>
              <a:off x="2022434" y="1001636"/>
              <a:ext cx="247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5EC8299-BCCA-4223-BF49-E820AC43249A}"/>
                </a:ext>
              </a:extLst>
            </p:cNvPr>
            <p:cNvCxnSpPr/>
            <p:nvPr/>
          </p:nvCxnSpPr>
          <p:spPr>
            <a:xfrm flipV="1">
              <a:off x="2246041" y="729278"/>
              <a:ext cx="0" cy="272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13F838F-8C63-4479-9B0B-838A321E91A6}"/>
                </a:ext>
              </a:extLst>
            </p:cNvPr>
            <p:cNvCxnSpPr/>
            <p:nvPr/>
          </p:nvCxnSpPr>
          <p:spPr>
            <a:xfrm>
              <a:off x="2246041" y="729278"/>
              <a:ext cx="2745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632FA4E-D130-4757-95F0-88E4D196E7FC}"/>
                </a:ext>
              </a:extLst>
            </p:cNvPr>
            <p:cNvCxnSpPr/>
            <p:nvPr/>
          </p:nvCxnSpPr>
          <p:spPr>
            <a:xfrm flipV="1">
              <a:off x="2528515" y="436516"/>
              <a:ext cx="0" cy="300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4245E3A-23C8-4E0A-8834-F8CA30DC24F1}"/>
              </a:ext>
            </a:extLst>
          </p:cNvPr>
          <p:cNvGrpSpPr/>
          <p:nvPr/>
        </p:nvGrpSpPr>
        <p:grpSpPr>
          <a:xfrm>
            <a:off x="10863246" y="1544755"/>
            <a:ext cx="1010660" cy="1054678"/>
            <a:chOff x="-64455" y="2547360"/>
            <a:chExt cx="1010660" cy="105467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154F58C-E776-46CC-9EA9-A44CAD812E26}"/>
                </a:ext>
              </a:extLst>
            </p:cNvPr>
            <p:cNvSpPr/>
            <p:nvPr/>
          </p:nvSpPr>
          <p:spPr>
            <a:xfrm>
              <a:off x="262393" y="2615979"/>
              <a:ext cx="683812" cy="683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37DE81-C391-4BA5-BAA4-8FFA67604927}"/>
                    </a:ext>
                  </a:extLst>
                </p:cNvPr>
                <p:cNvSpPr txBox="1"/>
                <p:nvPr/>
              </p:nvSpPr>
              <p:spPr>
                <a:xfrm>
                  <a:off x="423483" y="2547360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37DE81-C391-4BA5-BAA4-8FFA67604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83" y="2547360"/>
                  <a:ext cx="43287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4B32860-4908-4333-898F-0090AABE0AFC}"/>
                    </a:ext>
                  </a:extLst>
                </p:cNvPr>
                <p:cNvSpPr txBox="1"/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4B32860-4908-4333-898F-0090AABE0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351DFBC-D857-4F72-B185-52D48AB031F5}"/>
                    </a:ext>
                  </a:extLst>
                </p:cNvPr>
                <p:cNvSpPr txBox="1"/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351DFBC-D857-4F72-B185-52D48AB03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8C87016-A681-4EED-9180-BB5B465C4B83}"/>
              </a:ext>
            </a:extLst>
          </p:cNvPr>
          <p:cNvCxnSpPr>
            <a:cxnSpLocks/>
          </p:cNvCxnSpPr>
          <p:nvPr/>
        </p:nvCxnSpPr>
        <p:spPr>
          <a:xfrm flipV="1">
            <a:off x="11190094" y="2110409"/>
            <a:ext cx="522177" cy="10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578CDFC-B032-496B-8690-6D57106C505B}"/>
              </a:ext>
            </a:extLst>
          </p:cNvPr>
          <p:cNvGrpSpPr/>
          <p:nvPr/>
        </p:nvGrpSpPr>
        <p:grpSpPr>
          <a:xfrm>
            <a:off x="11003896" y="16879"/>
            <a:ext cx="1010660" cy="1668569"/>
            <a:chOff x="-64455" y="1933469"/>
            <a:chExt cx="1010660" cy="166856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D108432-F2DE-49E8-8A42-F84FE5156BC6}"/>
                </a:ext>
              </a:extLst>
            </p:cNvPr>
            <p:cNvSpPr/>
            <p:nvPr/>
          </p:nvSpPr>
          <p:spPr>
            <a:xfrm>
              <a:off x="262393" y="2615979"/>
              <a:ext cx="683812" cy="683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5F67C3B2-C8EB-4F8D-AFEB-0F6B3B40EFD9}"/>
                </a:ext>
              </a:extLst>
            </p:cNvPr>
            <p:cNvSpPr/>
            <p:nvPr/>
          </p:nvSpPr>
          <p:spPr>
            <a:xfrm rot="6062760">
              <a:off x="-223061" y="2147490"/>
              <a:ext cx="1269467" cy="8414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1FC9E85-9D8B-471E-94EA-9726BC8AB2E0}"/>
                    </a:ext>
                  </a:extLst>
                </p:cNvPr>
                <p:cNvSpPr txBox="1"/>
                <p:nvPr/>
              </p:nvSpPr>
              <p:spPr>
                <a:xfrm>
                  <a:off x="423483" y="2547360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1FC9E85-9D8B-471E-94EA-9726BC8AB2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83" y="2547360"/>
                  <a:ext cx="43287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DAE4A-D478-4231-B104-6AB53DAB7386}"/>
                    </a:ext>
                  </a:extLst>
                </p:cNvPr>
                <p:cNvSpPr txBox="1"/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DAE4A-D478-4231-B104-6AB53DAB73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B41BECD-E9F9-46D4-9878-5917FE0F0983}"/>
                    </a:ext>
                  </a:extLst>
                </p:cNvPr>
                <p:cNvSpPr txBox="1"/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B41BECD-E9F9-46D4-9878-5917FE0F09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1" name="Graphic 90" descr="Dim (Smaller Sun) with solid fill">
            <a:extLst>
              <a:ext uri="{FF2B5EF4-FFF2-40B4-BE49-F238E27FC236}">
                <a16:creationId xmlns:a16="http://schemas.microsoft.com/office/drawing/2014/main" id="{2213B5E8-E3C3-4CA0-A083-60A7133388C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511432" y="5641723"/>
            <a:ext cx="914400" cy="914400"/>
          </a:xfrm>
          <a:prstGeom prst="rect">
            <a:avLst/>
          </a:prstGeom>
        </p:spPr>
      </p:pic>
      <p:pic>
        <p:nvPicPr>
          <p:cNvPr id="93" name="Graphic 92" descr="Partial sun with solid fill">
            <a:extLst>
              <a:ext uri="{FF2B5EF4-FFF2-40B4-BE49-F238E27FC236}">
                <a16:creationId xmlns:a16="http://schemas.microsoft.com/office/drawing/2014/main" id="{5518071E-582E-47E1-9FD7-FD47F1777CC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294999" y="569738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630B2FE-A1AC-4291-8A88-F1268C095BB4}"/>
                  </a:ext>
                </a:extLst>
              </p:cNvPr>
              <p:cNvSpPr txBox="1"/>
              <p:nvPr/>
            </p:nvSpPr>
            <p:spPr>
              <a:xfrm>
                <a:off x="6118525" y="5914257"/>
                <a:ext cx="418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630B2FE-A1AC-4291-8A88-F1268C095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525" y="5914257"/>
                <a:ext cx="418801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A66EF1D-CB20-47A1-98AE-8EE32B2BB31D}"/>
                  </a:ext>
                </a:extLst>
              </p:cNvPr>
              <p:cNvSpPr txBox="1"/>
              <p:nvPr/>
            </p:nvSpPr>
            <p:spPr>
              <a:xfrm>
                <a:off x="7321984" y="5924453"/>
                <a:ext cx="418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A66EF1D-CB20-47A1-98AE-8EE32B2BB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984" y="5924453"/>
                <a:ext cx="418801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8" name="Graphic 97" descr="Windy with solid fill">
            <a:extLst>
              <a:ext uri="{FF2B5EF4-FFF2-40B4-BE49-F238E27FC236}">
                <a16:creationId xmlns:a16="http://schemas.microsoft.com/office/drawing/2014/main" id="{4DEAF2C0-E8D6-43C7-8735-DBBDD2E6B31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800767" y="5754709"/>
            <a:ext cx="914400" cy="914400"/>
          </a:xfrm>
          <a:prstGeom prst="rect">
            <a:avLst/>
          </a:prstGeom>
        </p:spPr>
      </p:pic>
      <p:pic>
        <p:nvPicPr>
          <p:cNvPr id="99" name="Graphic 98" descr="Dim (Smaller Sun) with solid fill">
            <a:extLst>
              <a:ext uri="{FF2B5EF4-FFF2-40B4-BE49-F238E27FC236}">
                <a16:creationId xmlns:a16="http://schemas.microsoft.com/office/drawing/2014/main" id="{FE3703E8-E8F9-4CD0-8AFF-4D97B7160B4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584378" y="619404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D5BC316-1343-4640-84C8-218B6C82EC90}"/>
                  </a:ext>
                </a:extLst>
              </p:cNvPr>
              <p:cNvSpPr txBox="1"/>
              <p:nvPr/>
            </p:nvSpPr>
            <p:spPr>
              <a:xfrm>
                <a:off x="8727865" y="5739787"/>
                <a:ext cx="418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D5BC316-1343-4640-84C8-218B6C82E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65" y="5739787"/>
                <a:ext cx="418801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Graphic 104" descr="Rain with solid fill">
            <a:extLst>
              <a:ext uri="{FF2B5EF4-FFF2-40B4-BE49-F238E27FC236}">
                <a16:creationId xmlns:a16="http://schemas.microsoft.com/office/drawing/2014/main" id="{778EAD08-892E-40F1-8B17-DD7C499992C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205776" y="5949718"/>
            <a:ext cx="914400" cy="914400"/>
          </a:xfrm>
          <a:prstGeom prst="rect">
            <a:avLst/>
          </a:prstGeom>
        </p:spPr>
      </p:pic>
      <p:pic>
        <p:nvPicPr>
          <p:cNvPr id="106" name="Graphic 105" descr="Windy with solid fill">
            <a:extLst>
              <a:ext uri="{FF2B5EF4-FFF2-40B4-BE49-F238E27FC236}">
                <a16:creationId xmlns:a16="http://schemas.microsoft.com/office/drawing/2014/main" id="{7780329D-2434-4193-9358-5EEC186E6D8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788647" y="590796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FA25D47-0211-47F8-B024-4A46C5E6D9B9}"/>
                  </a:ext>
                </a:extLst>
              </p:cNvPr>
              <p:cNvSpPr txBox="1"/>
              <p:nvPr/>
            </p:nvSpPr>
            <p:spPr>
              <a:xfrm>
                <a:off x="10755865" y="5739787"/>
                <a:ext cx="418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FA25D47-0211-47F8-B024-4A46C5E6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865" y="5739787"/>
                <a:ext cx="41880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36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E6D3613-2DC4-48F0-89E3-71C399A7F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" y="13871"/>
            <a:ext cx="12192000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DA5FC2A-BFC7-4370-B4BF-683F83BD3E5D}"/>
              </a:ext>
            </a:extLst>
          </p:cNvPr>
          <p:cNvGrpSpPr/>
          <p:nvPr/>
        </p:nvGrpSpPr>
        <p:grpSpPr>
          <a:xfrm>
            <a:off x="4079019" y="3442871"/>
            <a:ext cx="996562" cy="607746"/>
            <a:chOff x="3927944" y="3429001"/>
            <a:chExt cx="996562" cy="607746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520610C-0821-447F-974D-FD13E57B1706}"/>
                </a:ext>
              </a:extLst>
            </p:cNvPr>
            <p:cNvSpPr/>
            <p:nvPr/>
          </p:nvSpPr>
          <p:spPr>
            <a:xfrm>
              <a:off x="4023360" y="3429001"/>
              <a:ext cx="901146" cy="4051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Charge?</a:t>
              </a: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8D193C6F-21EF-4966-9C0C-F748552F7CC9}"/>
                </a:ext>
              </a:extLst>
            </p:cNvPr>
            <p:cNvSpPr/>
            <p:nvPr/>
          </p:nvSpPr>
          <p:spPr>
            <a:xfrm>
              <a:off x="3927944" y="3631583"/>
              <a:ext cx="901146" cy="405164"/>
            </a:xfrm>
            <a:prstGeom prst="lef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Discharge?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BC6DF8-F20B-40B3-A1A0-4CCAE5C5EA65}"/>
              </a:ext>
            </a:extLst>
          </p:cNvPr>
          <p:cNvGrpSpPr/>
          <p:nvPr/>
        </p:nvGrpSpPr>
        <p:grpSpPr>
          <a:xfrm>
            <a:off x="5217379" y="3429000"/>
            <a:ext cx="996562" cy="607746"/>
            <a:chOff x="3927944" y="3429001"/>
            <a:chExt cx="996562" cy="607746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19A63F8E-43B0-46BA-A318-6CE245D89809}"/>
                </a:ext>
              </a:extLst>
            </p:cNvPr>
            <p:cNvSpPr/>
            <p:nvPr/>
          </p:nvSpPr>
          <p:spPr>
            <a:xfrm>
              <a:off x="4023360" y="3429001"/>
              <a:ext cx="901146" cy="405164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discharge?</a:t>
              </a:r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1FCBF2BE-B2BB-426E-922C-16A05E35DA05}"/>
                </a:ext>
              </a:extLst>
            </p:cNvPr>
            <p:cNvSpPr/>
            <p:nvPr/>
          </p:nvSpPr>
          <p:spPr>
            <a:xfrm>
              <a:off x="3927944" y="3631583"/>
              <a:ext cx="901146" cy="405164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charge?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D399DA-5C0D-4B45-8102-F34F14C1E805}"/>
              </a:ext>
            </a:extLst>
          </p:cNvPr>
          <p:cNvGrpSpPr/>
          <p:nvPr/>
        </p:nvGrpSpPr>
        <p:grpSpPr>
          <a:xfrm>
            <a:off x="8119607" y="2124280"/>
            <a:ext cx="996562" cy="607746"/>
            <a:chOff x="3927944" y="3429001"/>
            <a:chExt cx="996562" cy="607746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7C7DFAF-CD96-47D7-9BC1-36D36D8A269F}"/>
                </a:ext>
              </a:extLst>
            </p:cNvPr>
            <p:cNvSpPr/>
            <p:nvPr/>
          </p:nvSpPr>
          <p:spPr>
            <a:xfrm>
              <a:off x="4023360" y="3429001"/>
              <a:ext cx="901146" cy="4051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Charge?</a:t>
              </a:r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B6AAA50F-8200-4CC8-9AFE-9A3A98F4F3A9}"/>
                </a:ext>
              </a:extLst>
            </p:cNvPr>
            <p:cNvSpPr/>
            <p:nvPr/>
          </p:nvSpPr>
          <p:spPr>
            <a:xfrm>
              <a:off x="3927944" y="3631583"/>
              <a:ext cx="901146" cy="405164"/>
            </a:xfrm>
            <a:prstGeom prst="lef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Discharge?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83CEDC-1BAF-42B7-8D12-4940D0623BA2}"/>
              </a:ext>
            </a:extLst>
          </p:cNvPr>
          <p:cNvGrpSpPr/>
          <p:nvPr/>
        </p:nvGrpSpPr>
        <p:grpSpPr>
          <a:xfrm>
            <a:off x="9257967" y="2110409"/>
            <a:ext cx="996562" cy="607746"/>
            <a:chOff x="3927944" y="3429001"/>
            <a:chExt cx="996562" cy="607746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32D572EF-6A50-49AD-BBBA-687AF4B772CC}"/>
                </a:ext>
              </a:extLst>
            </p:cNvPr>
            <p:cNvSpPr/>
            <p:nvPr/>
          </p:nvSpPr>
          <p:spPr>
            <a:xfrm>
              <a:off x="4023360" y="3429001"/>
              <a:ext cx="901146" cy="405164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disharge</a:t>
              </a: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9" name="Arrow: Left 18">
              <a:extLst>
                <a:ext uri="{FF2B5EF4-FFF2-40B4-BE49-F238E27FC236}">
                  <a16:creationId xmlns:a16="http://schemas.microsoft.com/office/drawing/2014/main" id="{7C1499F4-E1A6-430E-A12F-932CF0697795}"/>
                </a:ext>
              </a:extLst>
            </p:cNvPr>
            <p:cNvSpPr/>
            <p:nvPr/>
          </p:nvSpPr>
          <p:spPr>
            <a:xfrm>
              <a:off x="3927944" y="3631583"/>
              <a:ext cx="901146" cy="405164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charge?</a:t>
              </a:r>
            </a:p>
          </p:txBody>
        </p:sp>
      </p:grpSp>
      <p:sp>
        <p:nvSpPr>
          <p:cNvPr id="20" name="Arrow: Left 19">
            <a:extLst>
              <a:ext uri="{FF2B5EF4-FFF2-40B4-BE49-F238E27FC236}">
                <a16:creationId xmlns:a16="http://schemas.microsoft.com/office/drawing/2014/main" id="{78238DE3-96FE-4D29-91F3-15CC4E1A3366}"/>
              </a:ext>
            </a:extLst>
          </p:cNvPr>
          <p:cNvSpPr/>
          <p:nvPr/>
        </p:nvSpPr>
        <p:spPr>
          <a:xfrm rot="16200000">
            <a:off x="7080812" y="2763564"/>
            <a:ext cx="901146" cy="40516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Operate</a:t>
            </a: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F21C773C-C3FC-4931-8EB0-0DD9F2DD3188}"/>
              </a:ext>
            </a:extLst>
          </p:cNvPr>
          <p:cNvSpPr/>
          <p:nvPr/>
        </p:nvSpPr>
        <p:spPr>
          <a:xfrm rot="16200000">
            <a:off x="8119607" y="873744"/>
            <a:ext cx="901146" cy="40516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Operate</a:t>
            </a: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8D8E20-55D7-4B9F-8F30-C95DA6D53A7A}"/>
              </a:ext>
            </a:extLst>
          </p:cNvPr>
          <p:cNvGrpSpPr/>
          <p:nvPr/>
        </p:nvGrpSpPr>
        <p:grpSpPr>
          <a:xfrm>
            <a:off x="-91047" y="1925539"/>
            <a:ext cx="1037252" cy="1676499"/>
            <a:chOff x="-91047" y="1925539"/>
            <a:chExt cx="1037252" cy="16764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5F23A9-9256-4FA4-B8FD-2D2BD49F5BEF}"/>
                </a:ext>
              </a:extLst>
            </p:cNvPr>
            <p:cNvSpPr/>
            <p:nvPr/>
          </p:nvSpPr>
          <p:spPr>
            <a:xfrm>
              <a:off x="262393" y="2615979"/>
              <a:ext cx="683812" cy="683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0AAA91D8-FB13-4894-A82C-D0C9EC73547E}"/>
                </a:ext>
              </a:extLst>
            </p:cNvPr>
            <p:cNvSpPr/>
            <p:nvPr/>
          </p:nvSpPr>
          <p:spPr>
            <a:xfrm rot="6062760">
              <a:off x="-324774" y="2159266"/>
              <a:ext cx="1380881" cy="91342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CDE8DE-B5D8-4DAE-8723-C7538043954A}"/>
                    </a:ext>
                  </a:extLst>
                </p:cNvPr>
                <p:cNvSpPr txBox="1"/>
                <p:nvPr/>
              </p:nvSpPr>
              <p:spPr>
                <a:xfrm>
                  <a:off x="423483" y="2547360"/>
                  <a:ext cx="427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nb-NO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nb-NO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CDE8DE-B5D8-4DAE-8723-C753804395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83" y="2547360"/>
                  <a:ext cx="42755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562E1FC-40D2-480C-B3D9-68DB89D1268D}"/>
                    </a:ext>
                  </a:extLst>
                </p:cNvPr>
                <p:cNvSpPr txBox="1"/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nb-NO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562E1FC-40D2-480C-B3D9-68DB89D126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77EB539-60F7-457B-8CC2-EC277AD27BE2}"/>
                    </a:ext>
                  </a:extLst>
                </p:cNvPr>
                <p:cNvSpPr txBox="1"/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nb-NO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𝑐𝑜𝑠𝑡</m:t>
                        </m:r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77EB539-60F7-457B-8CC2-EC277AD27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867651D-BE4E-448C-AFE1-7F6E2CAEEBD6}"/>
              </a:ext>
            </a:extLst>
          </p:cNvPr>
          <p:cNvGrpSpPr/>
          <p:nvPr/>
        </p:nvGrpSpPr>
        <p:grpSpPr>
          <a:xfrm>
            <a:off x="9484110" y="2330659"/>
            <a:ext cx="1037252" cy="1676499"/>
            <a:chOff x="-91047" y="1925539"/>
            <a:chExt cx="1037252" cy="167649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748523-B1E5-4C5D-9089-9F2035ADF8F9}"/>
                </a:ext>
              </a:extLst>
            </p:cNvPr>
            <p:cNvSpPr/>
            <p:nvPr/>
          </p:nvSpPr>
          <p:spPr>
            <a:xfrm>
              <a:off x="262393" y="2615979"/>
              <a:ext cx="683812" cy="683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E5C07BF7-6B79-48E4-966F-95610508AF93}"/>
                </a:ext>
              </a:extLst>
            </p:cNvPr>
            <p:cNvSpPr/>
            <p:nvPr/>
          </p:nvSpPr>
          <p:spPr>
            <a:xfrm rot="6062760">
              <a:off x="-324774" y="2159266"/>
              <a:ext cx="1380881" cy="91342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E2C0656-A1B9-4F4C-A363-E513BC6340DA}"/>
                    </a:ext>
                  </a:extLst>
                </p:cNvPr>
                <p:cNvSpPr txBox="1"/>
                <p:nvPr/>
              </p:nvSpPr>
              <p:spPr>
                <a:xfrm>
                  <a:off x="423483" y="2547360"/>
                  <a:ext cx="427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nb-NO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nb-NO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E2C0656-A1B9-4F4C-A363-E513BC634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83" y="2547360"/>
                  <a:ext cx="42755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3C94610-BC93-4DA2-8D4A-7A9FDD0AD6F4}"/>
                    </a:ext>
                  </a:extLst>
                </p:cNvPr>
                <p:cNvSpPr txBox="1"/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nb-NO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3C94610-BC93-4DA2-8D4A-7A9FDD0AD6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F9AF434-1E48-46C9-A4F4-31D33BCF372A}"/>
                    </a:ext>
                  </a:extLst>
                </p:cNvPr>
                <p:cNvSpPr txBox="1"/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nb-NO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𝑐𝑜𝑠𝑡</m:t>
                        </m:r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F9AF434-1E48-46C9-A4F4-31D33BCF3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EF28CC-74AF-4197-BC06-72CC6DDA4878}"/>
              </a:ext>
            </a:extLst>
          </p:cNvPr>
          <p:cNvGrpSpPr/>
          <p:nvPr/>
        </p:nvGrpSpPr>
        <p:grpSpPr>
          <a:xfrm>
            <a:off x="481886" y="1135891"/>
            <a:ext cx="1010660" cy="1668569"/>
            <a:chOff x="-64455" y="1933469"/>
            <a:chExt cx="1010660" cy="166856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BF2185-7CF3-4A4B-83E2-D71688C03E50}"/>
                </a:ext>
              </a:extLst>
            </p:cNvPr>
            <p:cNvSpPr/>
            <p:nvPr/>
          </p:nvSpPr>
          <p:spPr>
            <a:xfrm>
              <a:off x="262393" y="2615979"/>
              <a:ext cx="683812" cy="683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7540CB4C-4335-476D-9D70-42EA26B491C8}"/>
                </a:ext>
              </a:extLst>
            </p:cNvPr>
            <p:cNvSpPr/>
            <p:nvPr/>
          </p:nvSpPr>
          <p:spPr>
            <a:xfrm rot="6062760">
              <a:off x="-223061" y="2147490"/>
              <a:ext cx="1269467" cy="8414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AFCD81D-AD12-4B72-9C98-9EA7032BA370}"/>
                    </a:ext>
                  </a:extLst>
                </p:cNvPr>
                <p:cNvSpPr txBox="1"/>
                <p:nvPr/>
              </p:nvSpPr>
              <p:spPr>
                <a:xfrm>
                  <a:off x="423483" y="2547360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nb-NO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nb-NO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AFCD81D-AD12-4B72-9C98-9EA7032BA3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83" y="2547360"/>
                  <a:ext cx="43287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A507493-8482-496C-BB79-B4422EF36FE7}"/>
                    </a:ext>
                  </a:extLst>
                </p:cNvPr>
                <p:cNvSpPr txBox="1"/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nb-NO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A507493-8482-496C-BB79-B4422EF36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D15CB2D-332C-407F-A7EE-5EAA27267A89}"/>
                    </a:ext>
                  </a:extLst>
                </p:cNvPr>
                <p:cNvSpPr txBox="1"/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nb-NO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𝑐𝑜𝑠𝑡</m:t>
                        </m:r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D15CB2D-332C-407F-A7EE-5EAA27267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34AEB88-1F33-4B6A-B224-310380791475}"/>
              </a:ext>
            </a:extLst>
          </p:cNvPr>
          <p:cNvGrpSpPr/>
          <p:nvPr/>
        </p:nvGrpSpPr>
        <p:grpSpPr>
          <a:xfrm>
            <a:off x="946205" y="933017"/>
            <a:ext cx="1010660" cy="1054678"/>
            <a:chOff x="-64455" y="2547360"/>
            <a:chExt cx="1010660" cy="1054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E381374-322A-44CE-969A-06363D2E8016}"/>
                </a:ext>
              </a:extLst>
            </p:cNvPr>
            <p:cNvSpPr/>
            <p:nvPr/>
          </p:nvSpPr>
          <p:spPr>
            <a:xfrm>
              <a:off x="262393" y="2615979"/>
              <a:ext cx="683812" cy="683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864330B-0414-4D65-8886-169477B759F6}"/>
                    </a:ext>
                  </a:extLst>
                </p:cNvPr>
                <p:cNvSpPr txBox="1"/>
                <p:nvPr/>
              </p:nvSpPr>
              <p:spPr>
                <a:xfrm>
                  <a:off x="423483" y="2547360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nb-NO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nb-NO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864330B-0414-4D65-8886-169477B75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83" y="2547360"/>
                  <a:ext cx="43287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2AC6E7A-73A9-4754-A1EF-1D013FE7A56B}"/>
                    </a:ext>
                  </a:extLst>
                </p:cNvPr>
                <p:cNvSpPr txBox="1"/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nb-NO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2AC6E7A-73A9-4754-A1EF-1D013FE7A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CF1C6C6-2DA4-4318-A3AB-6A2982FAB85A}"/>
                    </a:ext>
                  </a:extLst>
                </p:cNvPr>
                <p:cNvSpPr txBox="1"/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nb-NO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𝑐𝑜𝑠𝑡</m:t>
                        </m:r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CF1C6C6-2DA4-4318-A3AB-6A2982FAB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F62F3A-36DF-4693-8003-6BC3E4842EC6}"/>
              </a:ext>
            </a:extLst>
          </p:cNvPr>
          <p:cNvCxnSpPr/>
          <p:nvPr/>
        </p:nvCxnSpPr>
        <p:spPr>
          <a:xfrm>
            <a:off x="1273053" y="1526899"/>
            <a:ext cx="609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4AD0475-8E21-419A-B701-4F799C3C39AF}"/>
              </a:ext>
            </a:extLst>
          </p:cNvPr>
          <p:cNvGrpSpPr/>
          <p:nvPr/>
        </p:nvGrpSpPr>
        <p:grpSpPr>
          <a:xfrm>
            <a:off x="1695586" y="359946"/>
            <a:ext cx="1010660" cy="1054678"/>
            <a:chOff x="1695586" y="359946"/>
            <a:chExt cx="1010660" cy="105467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9108E19-B524-4E0A-B4B7-520D36CB1771}"/>
                </a:ext>
              </a:extLst>
            </p:cNvPr>
            <p:cNvGrpSpPr/>
            <p:nvPr/>
          </p:nvGrpSpPr>
          <p:grpSpPr>
            <a:xfrm>
              <a:off x="1695586" y="359946"/>
              <a:ext cx="1010660" cy="1054678"/>
              <a:chOff x="-64455" y="2547360"/>
              <a:chExt cx="1010660" cy="105467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4DDC1E-0009-4B40-9E5C-00EC802E1C60}"/>
                  </a:ext>
                </a:extLst>
              </p:cNvPr>
              <p:cNvSpPr/>
              <p:nvPr/>
            </p:nvSpPr>
            <p:spPr>
              <a:xfrm>
                <a:off x="262393" y="2615979"/>
                <a:ext cx="683812" cy="683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90A00F6-079C-43F7-834C-324B76A74193}"/>
                      </a:ext>
                    </a:extLst>
                  </p:cNvPr>
                  <p:cNvSpPr txBox="1"/>
                  <p:nvPr/>
                </p:nvSpPr>
                <p:spPr>
                  <a:xfrm>
                    <a:off x="423483" y="2547360"/>
                    <a:ext cx="4328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nb-NO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nb-NO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90A00F6-079C-43F7-834C-324B76A741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83" y="2547360"/>
                    <a:ext cx="432875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5DDB94C-3898-4101-BE2B-29316DE21579}"/>
                      </a:ext>
                    </a:extLst>
                  </p:cNvPr>
                  <p:cNvSpPr txBox="1"/>
                  <p:nvPr/>
                </p:nvSpPr>
                <p:spPr>
                  <a:xfrm>
                    <a:off x="486000" y="3232706"/>
                    <a:ext cx="3858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nb-NO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oMath>
                      </m:oMathPara>
                    </a14:m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5DDB94C-3898-4101-BE2B-29316DE21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000" y="3232706"/>
                    <a:ext cx="385875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95D51139-53B9-4D67-A251-B2BA96F9DC7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215394" y="2781478"/>
                    <a:ext cx="6712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nb-NO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𝑐𝑜𝑠𝑡</m:t>
                          </m:r>
                        </m:oMath>
                      </m:oMathPara>
                    </a14:m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95D51139-53B9-4D67-A251-B2BA96F9DC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215394" y="2781478"/>
                    <a:ext cx="671209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368081C-8ED5-4411-B8D0-E37A64124119}"/>
                </a:ext>
              </a:extLst>
            </p:cNvPr>
            <p:cNvCxnSpPr/>
            <p:nvPr/>
          </p:nvCxnSpPr>
          <p:spPr>
            <a:xfrm>
              <a:off x="2022434" y="1001636"/>
              <a:ext cx="247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B2ABE43-4032-4A08-BBE3-FDD1DA165F71}"/>
                </a:ext>
              </a:extLst>
            </p:cNvPr>
            <p:cNvCxnSpPr/>
            <p:nvPr/>
          </p:nvCxnSpPr>
          <p:spPr>
            <a:xfrm flipV="1">
              <a:off x="2246041" y="729278"/>
              <a:ext cx="0" cy="272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999B41B-223E-47B5-92EB-D1FA32911545}"/>
                </a:ext>
              </a:extLst>
            </p:cNvPr>
            <p:cNvCxnSpPr/>
            <p:nvPr/>
          </p:nvCxnSpPr>
          <p:spPr>
            <a:xfrm>
              <a:off x="2246041" y="729278"/>
              <a:ext cx="2745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A1BFF9E-011A-4C06-B60B-B12D978659D2}"/>
                </a:ext>
              </a:extLst>
            </p:cNvPr>
            <p:cNvCxnSpPr/>
            <p:nvPr/>
          </p:nvCxnSpPr>
          <p:spPr>
            <a:xfrm flipV="1">
              <a:off x="2528515" y="436516"/>
              <a:ext cx="0" cy="300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D3EEBAD-A0D6-416C-929B-3A7482C98998}"/>
              </a:ext>
            </a:extLst>
          </p:cNvPr>
          <p:cNvGrpSpPr/>
          <p:nvPr/>
        </p:nvGrpSpPr>
        <p:grpSpPr>
          <a:xfrm>
            <a:off x="10212604" y="2245113"/>
            <a:ext cx="1010660" cy="1054678"/>
            <a:chOff x="1695586" y="359946"/>
            <a:chExt cx="1010660" cy="105467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0C91471-9DB9-4389-B4C2-226A3A01CB0B}"/>
                </a:ext>
              </a:extLst>
            </p:cNvPr>
            <p:cNvGrpSpPr/>
            <p:nvPr/>
          </p:nvGrpSpPr>
          <p:grpSpPr>
            <a:xfrm>
              <a:off x="1695586" y="359946"/>
              <a:ext cx="1010660" cy="1054678"/>
              <a:chOff x="-64455" y="2547360"/>
              <a:chExt cx="1010660" cy="1054678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C02D27E-C877-425B-8D22-FABAB7F05EBA}"/>
                  </a:ext>
                </a:extLst>
              </p:cNvPr>
              <p:cNvSpPr/>
              <p:nvPr/>
            </p:nvSpPr>
            <p:spPr>
              <a:xfrm>
                <a:off x="262393" y="2615979"/>
                <a:ext cx="683812" cy="683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9929D115-2FA6-441E-B479-32DF14A15C19}"/>
                      </a:ext>
                    </a:extLst>
                  </p:cNvPr>
                  <p:cNvSpPr txBox="1"/>
                  <p:nvPr/>
                </p:nvSpPr>
                <p:spPr>
                  <a:xfrm>
                    <a:off x="423483" y="2547360"/>
                    <a:ext cx="4328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nb-NO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nb-NO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9929D115-2FA6-441E-B479-32DF14A15C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83" y="2547360"/>
                    <a:ext cx="432875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A03A3E3-C404-495D-B262-10CA0DC184DD}"/>
                      </a:ext>
                    </a:extLst>
                  </p:cNvPr>
                  <p:cNvSpPr txBox="1"/>
                  <p:nvPr/>
                </p:nvSpPr>
                <p:spPr>
                  <a:xfrm>
                    <a:off x="486000" y="3232706"/>
                    <a:ext cx="3858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nb-NO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oMath>
                      </m:oMathPara>
                    </a14:m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A03A3E3-C404-495D-B262-10CA0DC184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000" y="3232706"/>
                    <a:ext cx="385875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83883B9-4565-44D3-814C-13B68835A0E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215394" y="2781478"/>
                    <a:ext cx="6712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nb-NO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𝑐𝑜𝑠𝑡</m:t>
                          </m:r>
                        </m:oMath>
                      </m:oMathPara>
                    </a14:m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83883B9-4565-44D3-814C-13B68835A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215394" y="2781478"/>
                    <a:ext cx="671209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A024F1-7055-4AB9-AF2F-EE354574B045}"/>
                </a:ext>
              </a:extLst>
            </p:cNvPr>
            <p:cNvCxnSpPr/>
            <p:nvPr/>
          </p:nvCxnSpPr>
          <p:spPr>
            <a:xfrm>
              <a:off x="2022434" y="1001636"/>
              <a:ext cx="247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5EC8299-BCCA-4223-BF49-E820AC43249A}"/>
                </a:ext>
              </a:extLst>
            </p:cNvPr>
            <p:cNvCxnSpPr/>
            <p:nvPr/>
          </p:nvCxnSpPr>
          <p:spPr>
            <a:xfrm flipV="1">
              <a:off x="2246041" y="729278"/>
              <a:ext cx="0" cy="272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13F838F-8C63-4479-9B0B-838A321E91A6}"/>
                </a:ext>
              </a:extLst>
            </p:cNvPr>
            <p:cNvCxnSpPr/>
            <p:nvPr/>
          </p:nvCxnSpPr>
          <p:spPr>
            <a:xfrm>
              <a:off x="2246041" y="729278"/>
              <a:ext cx="2745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632FA4E-D130-4757-95F0-88E4D196E7FC}"/>
                </a:ext>
              </a:extLst>
            </p:cNvPr>
            <p:cNvCxnSpPr/>
            <p:nvPr/>
          </p:nvCxnSpPr>
          <p:spPr>
            <a:xfrm flipV="1">
              <a:off x="2528515" y="436516"/>
              <a:ext cx="0" cy="300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4245E3A-23C8-4E0A-8834-F8CA30DC24F1}"/>
              </a:ext>
            </a:extLst>
          </p:cNvPr>
          <p:cNvGrpSpPr/>
          <p:nvPr/>
        </p:nvGrpSpPr>
        <p:grpSpPr>
          <a:xfrm>
            <a:off x="10863246" y="1544755"/>
            <a:ext cx="1010660" cy="1054678"/>
            <a:chOff x="-64455" y="2547360"/>
            <a:chExt cx="1010660" cy="105467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154F58C-E776-46CC-9EA9-A44CAD812E26}"/>
                </a:ext>
              </a:extLst>
            </p:cNvPr>
            <p:cNvSpPr/>
            <p:nvPr/>
          </p:nvSpPr>
          <p:spPr>
            <a:xfrm>
              <a:off x="262393" y="2615979"/>
              <a:ext cx="683812" cy="683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37DE81-C391-4BA5-BAA4-8FFA67604927}"/>
                    </a:ext>
                  </a:extLst>
                </p:cNvPr>
                <p:cNvSpPr txBox="1"/>
                <p:nvPr/>
              </p:nvSpPr>
              <p:spPr>
                <a:xfrm>
                  <a:off x="423483" y="2547360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nb-NO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nb-NO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37DE81-C391-4BA5-BAA4-8FFA67604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83" y="2547360"/>
                  <a:ext cx="43287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4B32860-4908-4333-898F-0090AABE0AFC}"/>
                    </a:ext>
                  </a:extLst>
                </p:cNvPr>
                <p:cNvSpPr txBox="1"/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nb-NO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4B32860-4908-4333-898F-0090AABE0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351DFBC-D857-4F72-B185-52D48AB031F5}"/>
                    </a:ext>
                  </a:extLst>
                </p:cNvPr>
                <p:cNvSpPr txBox="1"/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nb-NO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𝑐𝑜𝑠𝑡</m:t>
                        </m:r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351DFBC-D857-4F72-B185-52D48AB03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8C87016-A681-4EED-9180-BB5B465C4B83}"/>
              </a:ext>
            </a:extLst>
          </p:cNvPr>
          <p:cNvCxnSpPr>
            <a:cxnSpLocks/>
          </p:cNvCxnSpPr>
          <p:nvPr/>
        </p:nvCxnSpPr>
        <p:spPr>
          <a:xfrm flipV="1">
            <a:off x="11190094" y="2110409"/>
            <a:ext cx="522177" cy="10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578CDFC-B032-496B-8690-6D57106C505B}"/>
              </a:ext>
            </a:extLst>
          </p:cNvPr>
          <p:cNvGrpSpPr/>
          <p:nvPr/>
        </p:nvGrpSpPr>
        <p:grpSpPr>
          <a:xfrm>
            <a:off x="11003896" y="16879"/>
            <a:ext cx="1010660" cy="1668569"/>
            <a:chOff x="-64455" y="1933469"/>
            <a:chExt cx="1010660" cy="166856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D108432-F2DE-49E8-8A42-F84FE5156BC6}"/>
                </a:ext>
              </a:extLst>
            </p:cNvPr>
            <p:cNvSpPr/>
            <p:nvPr/>
          </p:nvSpPr>
          <p:spPr>
            <a:xfrm>
              <a:off x="262393" y="2615979"/>
              <a:ext cx="683812" cy="683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5F67C3B2-C8EB-4F8D-AFEB-0F6B3B40EFD9}"/>
                </a:ext>
              </a:extLst>
            </p:cNvPr>
            <p:cNvSpPr/>
            <p:nvPr/>
          </p:nvSpPr>
          <p:spPr>
            <a:xfrm rot="6062760">
              <a:off x="-223061" y="2147490"/>
              <a:ext cx="1269467" cy="8414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1FC9E85-9D8B-471E-94EA-9726BC8AB2E0}"/>
                    </a:ext>
                  </a:extLst>
                </p:cNvPr>
                <p:cNvSpPr txBox="1"/>
                <p:nvPr/>
              </p:nvSpPr>
              <p:spPr>
                <a:xfrm>
                  <a:off x="423483" y="2547360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nb-NO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nb-NO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1FC9E85-9D8B-471E-94EA-9726BC8AB2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83" y="2547360"/>
                  <a:ext cx="43287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DAE4A-D478-4231-B104-6AB53DAB7386}"/>
                    </a:ext>
                  </a:extLst>
                </p:cNvPr>
                <p:cNvSpPr txBox="1"/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nb-NO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DAE4A-D478-4231-B104-6AB53DAB73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0" y="3232706"/>
                  <a:ext cx="385875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B41BECD-E9F9-46D4-9878-5917FE0F0983}"/>
                    </a:ext>
                  </a:extLst>
                </p:cNvPr>
                <p:cNvSpPr txBox="1"/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nb-NO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𝑐𝑜𝑠𝑡</m:t>
                        </m:r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B41BECD-E9F9-46D4-9878-5917FE0F09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15394" y="2781478"/>
                  <a:ext cx="671209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1" name="Graphic 90" descr="Dim (Smaller Sun) with solid fill">
            <a:extLst>
              <a:ext uri="{FF2B5EF4-FFF2-40B4-BE49-F238E27FC236}">
                <a16:creationId xmlns:a16="http://schemas.microsoft.com/office/drawing/2014/main" id="{2213B5E8-E3C3-4CA0-A083-60A7133388C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75437" y="6060942"/>
            <a:ext cx="914400" cy="914400"/>
          </a:xfrm>
          <a:prstGeom prst="rect">
            <a:avLst/>
          </a:prstGeom>
        </p:spPr>
      </p:pic>
      <p:pic>
        <p:nvPicPr>
          <p:cNvPr id="93" name="Graphic 92" descr="Partial sun with solid fill">
            <a:extLst>
              <a:ext uri="{FF2B5EF4-FFF2-40B4-BE49-F238E27FC236}">
                <a16:creationId xmlns:a16="http://schemas.microsoft.com/office/drawing/2014/main" id="{5518071E-582E-47E1-9FD7-FD47F1777CC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351446" y="596575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630B2FE-A1AC-4291-8A88-F1268C095BB4}"/>
                  </a:ext>
                </a:extLst>
              </p:cNvPr>
              <p:cNvSpPr txBox="1"/>
              <p:nvPr/>
            </p:nvSpPr>
            <p:spPr>
              <a:xfrm>
                <a:off x="5388856" y="5810196"/>
                <a:ext cx="418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nb-NO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nb-NO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630B2FE-A1AC-4291-8A88-F1268C095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856" y="5810196"/>
                <a:ext cx="418801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A66EF1D-CB20-47A1-98AE-8EE32B2BB31D}"/>
                  </a:ext>
                </a:extLst>
              </p:cNvPr>
              <p:cNvSpPr txBox="1"/>
              <p:nvPr/>
            </p:nvSpPr>
            <p:spPr>
              <a:xfrm>
                <a:off x="7123091" y="5845542"/>
                <a:ext cx="418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nb-NO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nb-NO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A66EF1D-CB20-47A1-98AE-8EE32B2BB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091" y="5845542"/>
                <a:ext cx="418801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8" name="Graphic 97" descr="Windy with solid fill">
            <a:extLst>
              <a:ext uri="{FF2B5EF4-FFF2-40B4-BE49-F238E27FC236}">
                <a16:creationId xmlns:a16="http://schemas.microsoft.com/office/drawing/2014/main" id="{4DEAF2C0-E8D6-43C7-8735-DBBDD2E6B31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442957" y="5643395"/>
            <a:ext cx="914400" cy="914400"/>
          </a:xfrm>
          <a:prstGeom prst="rect">
            <a:avLst/>
          </a:prstGeom>
        </p:spPr>
      </p:pic>
      <p:pic>
        <p:nvPicPr>
          <p:cNvPr id="99" name="Graphic 98" descr="Dim (Smaller Sun) with solid fill">
            <a:extLst>
              <a:ext uri="{FF2B5EF4-FFF2-40B4-BE49-F238E27FC236}">
                <a16:creationId xmlns:a16="http://schemas.microsoft.com/office/drawing/2014/main" id="{FE3703E8-E8F9-4CD0-8AFF-4D97B7160B4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226568" y="608273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D5BC316-1343-4640-84C8-218B6C82EC90}"/>
                  </a:ext>
                </a:extLst>
              </p:cNvPr>
              <p:cNvSpPr txBox="1"/>
              <p:nvPr/>
            </p:nvSpPr>
            <p:spPr>
              <a:xfrm>
                <a:off x="8393908" y="5628473"/>
                <a:ext cx="418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nb-NO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nb-NO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D5BC316-1343-4640-84C8-218B6C82E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908" y="5628473"/>
                <a:ext cx="418801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Graphic 104" descr="Rain with solid fill">
            <a:extLst>
              <a:ext uri="{FF2B5EF4-FFF2-40B4-BE49-F238E27FC236}">
                <a16:creationId xmlns:a16="http://schemas.microsoft.com/office/drawing/2014/main" id="{778EAD08-892E-40F1-8B17-DD7C499992C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717413" y="5146542"/>
            <a:ext cx="914400" cy="914400"/>
          </a:xfrm>
          <a:prstGeom prst="rect">
            <a:avLst/>
          </a:prstGeom>
        </p:spPr>
      </p:pic>
      <p:pic>
        <p:nvPicPr>
          <p:cNvPr id="106" name="Graphic 105" descr="Windy with solid fill">
            <a:extLst>
              <a:ext uri="{FF2B5EF4-FFF2-40B4-BE49-F238E27FC236}">
                <a16:creationId xmlns:a16="http://schemas.microsoft.com/office/drawing/2014/main" id="{7780329D-2434-4193-9358-5EEC186E6D8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756729" y="594006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FA25D47-0211-47F8-B024-4A46C5E6D9B9}"/>
                  </a:ext>
                </a:extLst>
              </p:cNvPr>
              <p:cNvSpPr txBox="1"/>
              <p:nvPr/>
            </p:nvSpPr>
            <p:spPr>
              <a:xfrm>
                <a:off x="11263723" y="5730653"/>
                <a:ext cx="418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nb-NO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nb-NO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FA25D47-0211-47F8-B024-4A46C5E6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723" y="5730653"/>
                <a:ext cx="41880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CB9455F-08C8-470F-A83B-A2E968E382F8}"/>
              </a:ext>
            </a:extLst>
          </p:cNvPr>
          <p:cNvGrpSpPr/>
          <p:nvPr/>
        </p:nvGrpSpPr>
        <p:grpSpPr>
          <a:xfrm>
            <a:off x="6239116" y="4476049"/>
            <a:ext cx="605437" cy="2498236"/>
            <a:chOff x="6344589" y="3421933"/>
            <a:chExt cx="605437" cy="249823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BAA9065-AFA6-404B-8E13-F0833EDD1C27}"/>
                </a:ext>
              </a:extLst>
            </p:cNvPr>
            <p:cNvGrpSpPr/>
            <p:nvPr/>
          </p:nvGrpSpPr>
          <p:grpSpPr>
            <a:xfrm>
              <a:off x="6344589" y="4502744"/>
              <a:ext cx="605437" cy="1417425"/>
              <a:chOff x="6344589" y="4502744"/>
              <a:chExt cx="605437" cy="1417425"/>
            </a:xfrm>
          </p:grpSpPr>
          <p:pic>
            <p:nvPicPr>
              <p:cNvPr id="92" name="Graphic 91" descr="Electric car with solid fill">
                <a:extLst>
                  <a:ext uri="{FF2B5EF4-FFF2-40B4-BE49-F238E27FC236}">
                    <a16:creationId xmlns:a16="http://schemas.microsoft.com/office/drawing/2014/main" id="{1CA2FF6B-B6C5-4291-82AB-B5106FA90A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5317215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94" name="Graphic 93" descr="Electric car with solid fill">
                <a:extLst>
                  <a:ext uri="{FF2B5EF4-FFF2-40B4-BE49-F238E27FC236}">
                    <a16:creationId xmlns:a16="http://schemas.microsoft.com/office/drawing/2014/main" id="{A3CD8C98-126F-4A82-B873-6206F1983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5044510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97" name="Graphic 96" descr="Electric car with solid fill">
                <a:extLst>
                  <a:ext uri="{FF2B5EF4-FFF2-40B4-BE49-F238E27FC236}">
                    <a16:creationId xmlns:a16="http://schemas.microsoft.com/office/drawing/2014/main" id="{3E579637-977E-42E7-A10C-0E095C039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7072" y="4773627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01" name="Graphic 100" descr="Electric car with solid fill">
                <a:extLst>
                  <a:ext uri="{FF2B5EF4-FFF2-40B4-BE49-F238E27FC236}">
                    <a16:creationId xmlns:a16="http://schemas.microsoft.com/office/drawing/2014/main" id="{069DA7DA-6CA8-4F2F-94F4-83664F36C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4502744"/>
                <a:ext cx="602954" cy="602954"/>
              </a:xfrm>
              <a:prstGeom prst="rect">
                <a:avLst/>
              </a:pr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CFA6436-4CBE-4F07-A916-0FEB9FFDBC81}"/>
                </a:ext>
              </a:extLst>
            </p:cNvPr>
            <p:cNvGrpSpPr/>
            <p:nvPr/>
          </p:nvGrpSpPr>
          <p:grpSpPr>
            <a:xfrm>
              <a:off x="6344589" y="3421933"/>
              <a:ext cx="605437" cy="1417425"/>
              <a:chOff x="6344589" y="4502744"/>
              <a:chExt cx="605437" cy="1417425"/>
            </a:xfrm>
          </p:grpSpPr>
          <p:pic>
            <p:nvPicPr>
              <p:cNvPr id="103" name="Graphic 102" descr="Electric car with solid fill">
                <a:extLst>
                  <a:ext uri="{FF2B5EF4-FFF2-40B4-BE49-F238E27FC236}">
                    <a16:creationId xmlns:a16="http://schemas.microsoft.com/office/drawing/2014/main" id="{6FC9E68A-404D-430E-909A-D0F912A1A1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5317215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04" name="Graphic 103" descr="Electric car with solid fill">
                <a:extLst>
                  <a:ext uri="{FF2B5EF4-FFF2-40B4-BE49-F238E27FC236}">
                    <a16:creationId xmlns:a16="http://schemas.microsoft.com/office/drawing/2014/main" id="{FCF3DB19-FF21-4241-B59C-0235C0FB8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5044510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08" name="Graphic 107" descr="Electric car with solid fill">
                <a:extLst>
                  <a:ext uri="{FF2B5EF4-FFF2-40B4-BE49-F238E27FC236}">
                    <a16:creationId xmlns:a16="http://schemas.microsoft.com/office/drawing/2014/main" id="{A2DF2142-2EF2-4F31-8956-6F507FFF8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7072" y="4773627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09" name="Graphic 108" descr="Electric car with solid fill">
                <a:extLst>
                  <a:ext uri="{FF2B5EF4-FFF2-40B4-BE49-F238E27FC236}">
                    <a16:creationId xmlns:a16="http://schemas.microsoft.com/office/drawing/2014/main" id="{C262324D-2322-4FB4-A05A-0C0FCF83B4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4502744"/>
                <a:ext cx="602954" cy="60295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5B6E1EE-1C7B-4D11-8149-19111E5C55EA}"/>
              </a:ext>
            </a:extLst>
          </p:cNvPr>
          <p:cNvGrpSpPr/>
          <p:nvPr/>
        </p:nvGrpSpPr>
        <p:grpSpPr>
          <a:xfrm>
            <a:off x="7625770" y="5488442"/>
            <a:ext cx="605437" cy="1417425"/>
            <a:chOff x="6344589" y="4502744"/>
            <a:chExt cx="605437" cy="1417425"/>
          </a:xfrm>
        </p:grpSpPr>
        <p:pic>
          <p:nvPicPr>
            <p:cNvPr id="117" name="Graphic 116" descr="Electric car with solid fill">
              <a:extLst>
                <a:ext uri="{FF2B5EF4-FFF2-40B4-BE49-F238E27FC236}">
                  <a16:creationId xmlns:a16="http://schemas.microsoft.com/office/drawing/2014/main" id="{C01F94A1-2F49-42EF-9B47-2FDAD656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6344589" y="5317215"/>
              <a:ext cx="602954" cy="602954"/>
            </a:xfrm>
            <a:prstGeom prst="rect">
              <a:avLst/>
            </a:prstGeom>
          </p:spPr>
        </p:pic>
        <p:pic>
          <p:nvPicPr>
            <p:cNvPr id="118" name="Graphic 117" descr="Electric car with solid fill">
              <a:extLst>
                <a:ext uri="{FF2B5EF4-FFF2-40B4-BE49-F238E27FC236}">
                  <a16:creationId xmlns:a16="http://schemas.microsoft.com/office/drawing/2014/main" id="{D7817877-D78E-45AF-A073-706A8B36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6344589" y="5044510"/>
              <a:ext cx="602954" cy="602954"/>
            </a:xfrm>
            <a:prstGeom prst="rect">
              <a:avLst/>
            </a:prstGeom>
          </p:spPr>
        </p:pic>
        <p:pic>
          <p:nvPicPr>
            <p:cNvPr id="119" name="Graphic 118" descr="Electric car with solid fill">
              <a:extLst>
                <a:ext uri="{FF2B5EF4-FFF2-40B4-BE49-F238E27FC236}">
                  <a16:creationId xmlns:a16="http://schemas.microsoft.com/office/drawing/2014/main" id="{CE6ED5EA-7B04-40CA-A88B-6E87CB231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6347072" y="4773627"/>
              <a:ext cx="602954" cy="602954"/>
            </a:xfrm>
            <a:prstGeom prst="rect">
              <a:avLst/>
            </a:prstGeom>
          </p:spPr>
        </p:pic>
        <p:pic>
          <p:nvPicPr>
            <p:cNvPr id="120" name="Graphic 119" descr="Electric car with solid fill">
              <a:extLst>
                <a:ext uri="{FF2B5EF4-FFF2-40B4-BE49-F238E27FC236}">
                  <a16:creationId xmlns:a16="http://schemas.microsoft.com/office/drawing/2014/main" id="{211202FB-8A71-4D22-A3DB-C38BCC58C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6344589" y="4502744"/>
              <a:ext cx="602954" cy="602954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D3BCCD4-0B4C-478D-A59C-656A963D3719}"/>
              </a:ext>
            </a:extLst>
          </p:cNvPr>
          <p:cNvGrpSpPr/>
          <p:nvPr/>
        </p:nvGrpSpPr>
        <p:grpSpPr>
          <a:xfrm>
            <a:off x="9184149" y="4455644"/>
            <a:ext cx="605437" cy="2498236"/>
            <a:chOff x="6344589" y="3421933"/>
            <a:chExt cx="605437" cy="249823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1224A6D-9CC0-43BD-8D38-49D95B00ADFF}"/>
                </a:ext>
              </a:extLst>
            </p:cNvPr>
            <p:cNvGrpSpPr/>
            <p:nvPr/>
          </p:nvGrpSpPr>
          <p:grpSpPr>
            <a:xfrm>
              <a:off x="6344589" y="4502744"/>
              <a:ext cx="605437" cy="1417425"/>
              <a:chOff x="6344589" y="4502744"/>
              <a:chExt cx="605437" cy="1417425"/>
            </a:xfrm>
          </p:grpSpPr>
          <p:pic>
            <p:nvPicPr>
              <p:cNvPr id="128" name="Graphic 127" descr="Electric car with solid fill">
                <a:extLst>
                  <a:ext uri="{FF2B5EF4-FFF2-40B4-BE49-F238E27FC236}">
                    <a16:creationId xmlns:a16="http://schemas.microsoft.com/office/drawing/2014/main" id="{AAB90F87-681C-406F-8CFF-BE7DBFFCB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5317215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29" name="Graphic 128" descr="Electric car with solid fill">
                <a:extLst>
                  <a:ext uri="{FF2B5EF4-FFF2-40B4-BE49-F238E27FC236}">
                    <a16:creationId xmlns:a16="http://schemas.microsoft.com/office/drawing/2014/main" id="{781F7059-684A-46C8-A3A8-DC83819B6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5044510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30" name="Graphic 129" descr="Electric car with solid fill">
                <a:extLst>
                  <a:ext uri="{FF2B5EF4-FFF2-40B4-BE49-F238E27FC236}">
                    <a16:creationId xmlns:a16="http://schemas.microsoft.com/office/drawing/2014/main" id="{250F6DFA-D851-43DF-A951-0A4D56876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7072" y="4773627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31" name="Graphic 130" descr="Electric car with solid fill">
                <a:extLst>
                  <a:ext uri="{FF2B5EF4-FFF2-40B4-BE49-F238E27FC236}">
                    <a16:creationId xmlns:a16="http://schemas.microsoft.com/office/drawing/2014/main" id="{49464F13-CF18-4133-9094-8820C9BB7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4502744"/>
                <a:ext cx="602954" cy="602954"/>
              </a:xfrm>
              <a:prstGeom prst="rect">
                <a:avLst/>
              </a:prstGeom>
            </p:spPr>
          </p:pic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FB30DA4-3374-4706-A3F2-74D433A098C2}"/>
                </a:ext>
              </a:extLst>
            </p:cNvPr>
            <p:cNvGrpSpPr/>
            <p:nvPr/>
          </p:nvGrpSpPr>
          <p:grpSpPr>
            <a:xfrm>
              <a:off x="6344589" y="3421933"/>
              <a:ext cx="605437" cy="1417425"/>
              <a:chOff x="6344589" y="4502744"/>
              <a:chExt cx="605437" cy="1417425"/>
            </a:xfrm>
          </p:grpSpPr>
          <p:pic>
            <p:nvPicPr>
              <p:cNvPr id="124" name="Graphic 123" descr="Electric car with solid fill">
                <a:extLst>
                  <a:ext uri="{FF2B5EF4-FFF2-40B4-BE49-F238E27FC236}">
                    <a16:creationId xmlns:a16="http://schemas.microsoft.com/office/drawing/2014/main" id="{57541DA5-1CB9-4025-B556-E75E6324C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5317215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25" name="Graphic 124" descr="Electric car with solid fill">
                <a:extLst>
                  <a:ext uri="{FF2B5EF4-FFF2-40B4-BE49-F238E27FC236}">
                    <a16:creationId xmlns:a16="http://schemas.microsoft.com/office/drawing/2014/main" id="{9C033079-7745-439C-9E24-1A8D826BE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5044510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26" name="Graphic 125" descr="Electric car with solid fill">
                <a:extLst>
                  <a:ext uri="{FF2B5EF4-FFF2-40B4-BE49-F238E27FC236}">
                    <a16:creationId xmlns:a16="http://schemas.microsoft.com/office/drawing/2014/main" id="{36C96521-1FB7-4CC9-83C1-031B6F1732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7072" y="4773627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27" name="Graphic 126" descr="Electric car with solid fill">
                <a:extLst>
                  <a:ext uri="{FF2B5EF4-FFF2-40B4-BE49-F238E27FC236}">
                    <a16:creationId xmlns:a16="http://schemas.microsoft.com/office/drawing/2014/main" id="{26FC0347-9753-4EBE-9466-6A409771A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4502744"/>
                <a:ext cx="602954" cy="602954"/>
              </a:xfrm>
              <a:prstGeom prst="rect">
                <a:avLst/>
              </a:prstGeom>
            </p:spPr>
          </p:pic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583FD41-30BE-40CD-B13A-EB0853105EC7}"/>
              </a:ext>
            </a:extLst>
          </p:cNvPr>
          <p:cNvGrpSpPr/>
          <p:nvPr/>
        </p:nvGrpSpPr>
        <p:grpSpPr>
          <a:xfrm>
            <a:off x="9706783" y="4482642"/>
            <a:ext cx="605437" cy="2498236"/>
            <a:chOff x="6344589" y="3421933"/>
            <a:chExt cx="605437" cy="2498236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818CBC4-EC89-41CA-A6ED-F4AB81531258}"/>
                </a:ext>
              </a:extLst>
            </p:cNvPr>
            <p:cNvGrpSpPr/>
            <p:nvPr/>
          </p:nvGrpSpPr>
          <p:grpSpPr>
            <a:xfrm>
              <a:off x="6344589" y="4502744"/>
              <a:ext cx="605437" cy="1417425"/>
              <a:chOff x="6344589" y="4502744"/>
              <a:chExt cx="605437" cy="1417425"/>
            </a:xfrm>
          </p:grpSpPr>
          <p:pic>
            <p:nvPicPr>
              <p:cNvPr id="139" name="Graphic 138" descr="Electric car with solid fill">
                <a:extLst>
                  <a:ext uri="{FF2B5EF4-FFF2-40B4-BE49-F238E27FC236}">
                    <a16:creationId xmlns:a16="http://schemas.microsoft.com/office/drawing/2014/main" id="{B9E0A973-2ED8-420B-AC60-225689DD6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5317215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40" name="Graphic 139" descr="Electric car with solid fill">
                <a:extLst>
                  <a:ext uri="{FF2B5EF4-FFF2-40B4-BE49-F238E27FC236}">
                    <a16:creationId xmlns:a16="http://schemas.microsoft.com/office/drawing/2014/main" id="{999664C9-74B7-42D3-9FA8-866BC41D2B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5044510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41" name="Graphic 140" descr="Electric car with solid fill">
                <a:extLst>
                  <a:ext uri="{FF2B5EF4-FFF2-40B4-BE49-F238E27FC236}">
                    <a16:creationId xmlns:a16="http://schemas.microsoft.com/office/drawing/2014/main" id="{0C4E7EE3-A731-46AB-8B4E-3A62292A8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7072" y="4773627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42" name="Graphic 141" descr="Electric car with solid fill">
                <a:extLst>
                  <a:ext uri="{FF2B5EF4-FFF2-40B4-BE49-F238E27FC236}">
                    <a16:creationId xmlns:a16="http://schemas.microsoft.com/office/drawing/2014/main" id="{140F2C07-C207-4950-8F33-6B44AAA59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4502744"/>
                <a:ext cx="602954" cy="602954"/>
              </a:xfrm>
              <a:prstGeom prst="rect">
                <a:avLst/>
              </a:prstGeom>
            </p:spPr>
          </p:pic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FA88637-BC3C-403C-A755-7EC5FBB2D533}"/>
                </a:ext>
              </a:extLst>
            </p:cNvPr>
            <p:cNvGrpSpPr/>
            <p:nvPr/>
          </p:nvGrpSpPr>
          <p:grpSpPr>
            <a:xfrm>
              <a:off x="6344589" y="3421933"/>
              <a:ext cx="605437" cy="1417425"/>
              <a:chOff x="6344589" y="4502744"/>
              <a:chExt cx="605437" cy="1417425"/>
            </a:xfrm>
          </p:grpSpPr>
          <p:pic>
            <p:nvPicPr>
              <p:cNvPr id="135" name="Graphic 134" descr="Electric car with solid fill">
                <a:extLst>
                  <a:ext uri="{FF2B5EF4-FFF2-40B4-BE49-F238E27FC236}">
                    <a16:creationId xmlns:a16="http://schemas.microsoft.com/office/drawing/2014/main" id="{2DC12727-8ED8-490B-BBF2-F93309507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5317215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36" name="Graphic 135" descr="Electric car with solid fill">
                <a:extLst>
                  <a:ext uri="{FF2B5EF4-FFF2-40B4-BE49-F238E27FC236}">
                    <a16:creationId xmlns:a16="http://schemas.microsoft.com/office/drawing/2014/main" id="{51D3E562-00A7-455A-9CFB-4C87FE7C9A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5044510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37" name="Graphic 136" descr="Electric car with solid fill">
                <a:extLst>
                  <a:ext uri="{FF2B5EF4-FFF2-40B4-BE49-F238E27FC236}">
                    <a16:creationId xmlns:a16="http://schemas.microsoft.com/office/drawing/2014/main" id="{294955DE-7420-45CD-9E02-11AB8ED68C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7072" y="4773627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38" name="Graphic 137" descr="Electric car with solid fill">
                <a:extLst>
                  <a:ext uri="{FF2B5EF4-FFF2-40B4-BE49-F238E27FC236}">
                    <a16:creationId xmlns:a16="http://schemas.microsoft.com/office/drawing/2014/main" id="{4F2E6F4E-B07C-41BF-AA1D-18FAEE4C74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4502744"/>
                <a:ext cx="602954" cy="602954"/>
              </a:xfrm>
              <a:prstGeom prst="rect">
                <a:avLst/>
              </a:prstGeom>
            </p:spPr>
          </p:pic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546AE8A-788D-41B8-AC95-D4501211519F}"/>
              </a:ext>
            </a:extLst>
          </p:cNvPr>
          <p:cNvGrpSpPr/>
          <p:nvPr/>
        </p:nvGrpSpPr>
        <p:grpSpPr>
          <a:xfrm>
            <a:off x="10241906" y="4471356"/>
            <a:ext cx="605437" cy="2498236"/>
            <a:chOff x="6344589" y="3421933"/>
            <a:chExt cx="605437" cy="2498236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F9E8794-0EF0-4901-BBF2-115795CAEC72}"/>
                </a:ext>
              </a:extLst>
            </p:cNvPr>
            <p:cNvGrpSpPr/>
            <p:nvPr/>
          </p:nvGrpSpPr>
          <p:grpSpPr>
            <a:xfrm>
              <a:off x="6344589" y="4502744"/>
              <a:ext cx="605437" cy="1417425"/>
              <a:chOff x="6344589" y="4502744"/>
              <a:chExt cx="605437" cy="1417425"/>
            </a:xfrm>
          </p:grpSpPr>
          <p:pic>
            <p:nvPicPr>
              <p:cNvPr id="150" name="Graphic 149" descr="Electric car with solid fill">
                <a:extLst>
                  <a:ext uri="{FF2B5EF4-FFF2-40B4-BE49-F238E27FC236}">
                    <a16:creationId xmlns:a16="http://schemas.microsoft.com/office/drawing/2014/main" id="{F3957126-E53E-411B-A409-67D7A6287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5317215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51" name="Graphic 150" descr="Electric car with solid fill">
                <a:extLst>
                  <a:ext uri="{FF2B5EF4-FFF2-40B4-BE49-F238E27FC236}">
                    <a16:creationId xmlns:a16="http://schemas.microsoft.com/office/drawing/2014/main" id="{0836C2AC-1E79-470C-8ABA-626E603E0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5044510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52" name="Graphic 151" descr="Electric car with solid fill">
                <a:extLst>
                  <a:ext uri="{FF2B5EF4-FFF2-40B4-BE49-F238E27FC236}">
                    <a16:creationId xmlns:a16="http://schemas.microsoft.com/office/drawing/2014/main" id="{E965F34B-7814-4390-8722-0156B8FFA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7072" y="4773627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53" name="Graphic 152" descr="Electric car with solid fill">
                <a:extLst>
                  <a:ext uri="{FF2B5EF4-FFF2-40B4-BE49-F238E27FC236}">
                    <a16:creationId xmlns:a16="http://schemas.microsoft.com/office/drawing/2014/main" id="{B5A54B09-AB7E-440C-B5E0-E5D9F9707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4502744"/>
                <a:ext cx="602954" cy="602954"/>
              </a:xfrm>
              <a:prstGeom prst="rect">
                <a:avLst/>
              </a:prstGeom>
            </p:spPr>
          </p:pic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822F1AD-4178-4A11-AE4C-4D9FC9D745AC}"/>
                </a:ext>
              </a:extLst>
            </p:cNvPr>
            <p:cNvGrpSpPr/>
            <p:nvPr/>
          </p:nvGrpSpPr>
          <p:grpSpPr>
            <a:xfrm>
              <a:off x="6344589" y="3421933"/>
              <a:ext cx="605437" cy="1417425"/>
              <a:chOff x="6344589" y="4502744"/>
              <a:chExt cx="605437" cy="1417425"/>
            </a:xfrm>
          </p:grpSpPr>
          <p:pic>
            <p:nvPicPr>
              <p:cNvPr id="146" name="Graphic 145" descr="Electric car with solid fill">
                <a:extLst>
                  <a:ext uri="{FF2B5EF4-FFF2-40B4-BE49-F238E27FC236}">
                    <a16:creationId xmlns:a16="http://schemas.microsoft.com/office/drawing/2014/main" id="{1E90F5D5-BC91-48D7-B683-9FFC9043B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5317215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47" name="Graphic 146" descr="Electric car with solid fill">
                <a:extLst>
                  <a:ext uri="{FF2B5EF4-FFF2-40B4-BE49-F238E27FC236}">
                    <a16:creationId xmlns:a16="http://schemas.microsoft.com/office/drawing/2014/main" id="{2B89B2D3-4C61-4700-BB27-1B5E96A650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5044510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48" name="Graphic 147" descr="Electric car with solid fill">
                <a:extLst>
                  <a:ext uri="{FF2B5EF4-FFF2-40B4-BE49-F238E27FC236}">
                    <a16:creationId xmlns:a16="http://schemas.microsoft.com/office/drawing/2014/main" id="{29846877-D96B-41B6-A911-F6A0EF36A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7072" y="4773627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49" name="Graphic 148" descr="Electric car with solid fill">
                <a:extLst>
                  <a:ext uri="{FF2B5EF4-FFF2-40B4-BE49-F238E27FC236}">
                    <a16:creationId xmlns:a16="http://schemas.microsoft.com/office/drawing/2014/main" id="{0F089A3E-19F8-4D0D-AFF3-922D3B0C1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4502744"/>
                <a:ext cx="602954" cy="602954"/>
              </a:xfrm>
              <a:prstGeom prst="rect">
                <a:avLst/>
              </a:prstGeom>
            </p:spPr>
          </p:pic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430C165-E61C-4243-BF33-318E8B691C2E}"/>
              </a:ext>
            </a:extLst>
          </p:cNvPr>
          <p:cNvGrpSpPr/>
          <p:nvPr/>
        </p:nvGrpSpPr>
        <p:grpSpPr>
          <a:xfrm>
            <a:off x="11569709" y="4521951"/>
            <a:ext cx="605437" cy="2498236"/>
            <a:chOff x="6344589" y="3421933"/>
            <a:chExt cx="605437" cy="2498236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CD4911F-2CD8-4734-97F6-0C3F8499FA3D}"/>
                </a:ext>
              </a:extLst>
            </p:cNvPr>
            <p:cNvGrpSpPr/>
            <p:nvPr/>
          </p:nvGrpSpPr>
          <p:grpSpPr>
            <a:xfrm>
              <a:off x="6344589" y="4502744"/>
              <a:ext cx="605437" cy="1417425"/>
              <a:chOff x="6344589" y="4502744"/>
              <a:chExt cx="605437" cy="1417425"/>
            </a:xfrm>
          </p:grpSpPr>
          <p:pic>
            <p:nvPicPr>
              <p:cNvPr id="161" name="Graphic 160" descr="Electric car with solid fill">
                <a:extLst>
                  <a:ext uri="{FF2B5EF4-FFF2-40B4-BE49-F238E27FC236}">
                    <a16:creationId xmlns:a16="http://schemas.microsoft.com/office/drawing/2014/main" id="{0515E37F-3FFD-44FA-8D35-79722EED7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5317215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62" name="Graphic 161" descr="Electric car with solid fill">
                <a:extLst>
                  <a:ext uri="{FF2B5EF4-FFF2-40B4-BE49-F238E27FC236}">
                    <a16:creationId xmlns:a16="http://schemas.microsoft.com/office/drawing/2014/main" id="{17E674A1-2813-4FC8-B6EE-B343684C5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5044510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63" name="Graphic 162" descr="Electric car with solid fill">
                <a:extLst>
                  <a:ext uri="{FF2B5EF4-FFF2-40B4-BE49-F238E27FC236}">
                    <a16:creationId xmlns:a16="http://schemas.microsoft.com/office/drawing/2014/main" id="{940754BC-CCBF-4F45-9EB2-B3604B451C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7072" y="4773627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64" name="Graphic 163" descr="Electric car with solid fill">
                <a:extLst>
                  <a:ext uri="{FF2B5EF4-FFF2-40B4-BE49-F238E27FC236}">
                    <a16:creationId xmlns:a16="http://schemas.microsoft.com/office/drawing/2014/main" id="{A6417583-FC99-4E8A-9222-66D13AF77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4502744"/>
                <a:ext cx="602954" cy="602954"/>
              </a:xfrm>
              <a:prstGeom prst="rect">
                <a:avLst/>
              </a:prstGeom>
            </p:spPr>
          </p:pic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9D6FAA92-366E-42ED-AF3A-0801AC83C471}"/>
                </a:ext>
              </a:extLst>
            </p:cNvPr>
            <p:cNvGrpSpPr/>
            <p:nvPr/>
          </p:nvGrpSpPr>
          <p:grpSpPr>
            <a:xfrm>
              <a:off x="6344589" y="3421933"/>
              <a:ext cx="605437" cy="1417425"/>
              <a:chOff x="6344589" y="4502744"/>
              <a:chExt cx="605437" cy="1417425"/>
            </a:xfrm>
          </p:grpSpPr>
          <p:pic>
            <p:nvPicPr>
              <p:cNvPr id="157" name="Graphic 156" descr="Electric car with solid fill">
                <a:extLst>
                  <a:ext uri="{FF2B5EF4-FFF2-40B4-BE49-F238E27FC236}">
                    <a16:creationId xmlns:a16="http://schemas.microsoft.com/office/drawing/2014/main" id="{12BF9D4F-AA8F-43DE-ACE0-46A76F774A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5317215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58" name="Graphic 157" descr="Electric car with solid fill">
                <a:extLst>
                  <a:ext uri="{FF2B5EF4-FFF2-40B4-BE49-F238E27FC236}">
                    <a16:creationId xmlns:a16="http://schemas.microsoft.com/office/drawing/2014/main" id="{CF26A00B-176B-4E31-94C6-294E3DD50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5044510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59" name="Graphic 158" descr="Electric car with solid fill">
                <a:extLst>
                  <a:ext uri="{FF2B5EF4-FFF2-40B4-BE49-F238E27FC236}">
                    <a16:creationId xmlns:a16="http://schemas.microsoft.com/office/drawing/2014/main" id="{A2737074-64E7-488D-AEB2-93D448A5A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7072" y="4773627"/>
                <a:ext cx="602954" cy="602954"/>
              </a:xfrm>
              <a:prstGeom prst="rect">
                <a:avLst/>
              </a:prstGeom>
            </p:spPr>
          </p:pic>
          <p:pic>
            <p:nvPicPr>
              <p:cNvPr id="160" name="Graphic 159" descr="Electric car with solid fill">
                <a:extLst>
                  <a:ext uri="{FF2B5EF4-FFF2-40B4-BE49-F238E27FC236}">
                    <a16:creationId xmlns:a16="http://schemas.microsoft.com/office/drawing/2014/main" id="{1CBFCAB8-C54C-42AC-B8D5-9784EF6C3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6344589" y="4502744"/>
                <a:ext cx="602954" cy="60295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5192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Zaferanlouei</dc:creator>
  <cp:lastModifiedBy>Salman Zaferanlouei</cp:lastModifiedBy>
  <cp:revision>6</cp:revision>
  <dcterms:created xsi:type="dcterms:W3CDTF">2021-02-24T16:38:13Z</dcterms:created>
  <dcterms:modified xsi:type="dcterms:W3CDTF">2021-02-24T20:59:49Z</dcterms:modified>
</cp:coreProperties>
</file>