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2D75F35-EA36-4F1E-A1D9-622AF5418B65}">
  <a:tblStyle styleId="{12D75F35-EA36-4F1E-A1D9-622AF5418B6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fill>
          <a:solidFill>
            <a:srgbClr val="E7F3F4"/>
          </a:solidFill>
        </a:fill>
      </a:tcStyle>
    </a:band1H>
    <a:band2H>
      <a:tcTxStyle/>
    </a:band2H>
    <a:band1V>
      <a:tcTxStyle/>
      <a:tcStyle>
        <a:fill>
          <a:solidFill>
            <a:srgbClr val="E7F3F4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4829930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1148299307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48299307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11482993075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683919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32258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3200"/>
              <a:t>Write a computer program (using both numbered and worded instructions) to calculate and print the average of the numbers 10,20,30 and 40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5"/>
          <p:cNvGraphicFramePr/>
          <p:nvPr/>
        </p:nvGraphicFramePr>
        <p:xfrm>
          <a:off x="152400" y="571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{12D75F35-EA36-4F1E-A1D9-622AF5418B65}</a:tableStyleId>
              </a:tblPr>
              <a:tblGrid>
                <a:gridCol w="1219200"/>
                <a:gridCol w="6172200"/>
                <a:gridCol w="838200"/>
              </a:tblGrid>
              <a:tr h="43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Address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Written</a:t>
                      </a:r>
                      <a:r>
                        <a:rPr lang="en" sz="1200"/>
                        <a:t> Instruction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Bytes</a:t>
                      </a:r>
                      <a:r>
                        <a:rPr lang="en" sz="1200"/>
                        <a:t> Used</a:t>
                      </a:r>
                      <a:endParaRPr sz="1200"/>
                    </a:p>
                  </a:txBody>
                  <a:tcPr marT="34300" marB="34300" marR="91450" marL="91450"/>
                </a:tc>
              </a:tr>
              <a:tr h="43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/>
                        <a:t>Reserve</a:t>
                      </a:r>
                      <a:r>
                        <a:rPr lang="en" sz="1200"/>
                        <a:t> block (number1)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34300" marB="34300" marR="91450" marL="91450"/>
                </a:tc>
              </a:tr>
              <a:tr h="43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/>
                        <a:t>Reserve</a:t>
                      </a:r>
                      <a:r>
                        <a:rPr lang="en" sz="1200"/>
                        <a:t> block (number2)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34300" marB="34300" marR="91450" marL="91450"/>
                </a:tc>
              </a:tr>
              <a:tr h="43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/>
                        <a:t>Reserve</a:t>
                      </a:r>
                      <a:r>
                        <a:rPr lang="en" sz="1200"/>
                        <a:t> block (value)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34300" marB="34300" marR="91450" marL="91450"/>
                </a:tc>
              </a:tr>
              <a:tr h="43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/>
                        <a:t>Set block (</a:t>
                      </a:r>
                      <a:r>
                        <a:rPr lang="en" sz="1200"/>
                        <a:t>number1</a:t>
                      </a:r>
                      <a:r>
                        <a:rPr lang="en" sz="1200"/>
                        <a:t>) to value (</a:t>
                      </a:r>
                      <a:r>
                        <a:rPr b="1" lang="en" sz="1200"/>
                        <a:t>0</a:t>
                      </a:r>
                      <a:r>
                        <a:rPr lang="en" sz="1200"/>
                        <a:t>) 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34300" marB="34300" marR="91450" marL="91450"/>
                </a:tc>
              </a:tr>
              <a:tr h="43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/>
                        <a:t>Set block (</a:t>
                      </a:r>
                      <a:r>
                        <a:rPr lang="en" sz="1200"/>
                        <a:t>number2</a:t>
                      </a:r>
                      <a:r>
                        <a:rPr lang="en" sz="1200"/>
                        <a:t>) to value (</a:t>
                      </a:r>
                      <a:r>
                        <a:rPr b="1" lang="en" sz="1200"/>
                        <a:t>10</a:t>
                      </a:r>
                      <a:r>
                        <a:rPr lang="en" sz="1200"/>
                        <a:t>) 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34300" marB="34300" marR="91450" marL="91450"/>
                </a:tc>
              </a:tr>
              <a:tr h="43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/>
                        <a:t>Assign to block (</a:t>
                      </a:r>
                      <a:r>
                        <a:rPr lang="en" sz="1200"/>
                        <a:t>value</a:t>
                      </a:r>
                      <a:r>
                        <a:rPr lang="en" sz="1200"/>
                        <a:t>) the (</a:t>
                      </a:r>
                      <a:r>
                        <a:rPr b="1" lang="en" sz="1200"/>
                        <a:t>sum</a:t>
                      </a:r>
                      <a:r>
                        <a:rPr lang="en" sz="1200"/>
                        <a:t>) of the values in blocks  (</a:t>
                      </a:r>
                      <a:r>
                        <a:rPr b="1" lang="en" sz="1200"/>
                        <a:t>number1</a:t>
                      </a:r>
                      <a:r>
                        <a:rPr lang="en" sz="1200"/>
                        <a:t>) and (</a:t>
                      </a:r>
                      <a:r>
                        <a:rPr b="1" lang="en" sz="1200"/>
                        <a:t>number2</a:t>
                      </a:r>
                      <a:r>
                        <a:rPr lang="en" sz="1200"/>
                        <a:t>) 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34300" marB="34300" marR="91450" marL="91450"/>
                </a:tc>
              </a:tr>
              <a:tr h="43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/>
                        <a:t>Set block (</a:t>
                      </a:r>
                      <a:r>
                        <a:rPr b="1" lang="en" sz="1200"/>
                        <a:t>number1</a:t>
                      </a:r>
                      <a:r>
                        <a:rPr lang="en" sz="1200"/>
                        <a:t>) to value (</a:t>
                      </a:r>
                      <a:r>
                        <a:rPr b="1" lang="en" sz="1200"/>
                        <a:t>20</a:t>
                      </a:r>
                      <a:r>
                        <a:rPr lang="en" sz="1200"/>
                        <a:t>) 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34300" marB="34300" marR="91450" marL="91450"/>
                </a:tc>
              </a:tr>
              <a:tr h="380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/>
                        <a:t>Assign to block (</a:t>
                      </a:r>
                      <a:r>
                        <a:rPr b="1" lang="en" sz="1200"/>
                        <a:t>value</a:t>
                      </a:r>
                      <a:r>
                        <a:rPr lang="en" sz="1200"/>
                        <a:t>) the (</a:t>
                      </a:r>
                      <a:r>
                        <a:rPr b="1" lang="en" sz="1200"/>
                        <a:t>sum</a:t>
                      </a:r>
                      <a:r>
                        <a:rPr lang="en" sz="1200"/>
                        <a:t>) of the values in blocks  (value) and (</a:t>
                      </a:r>
                      <a:r>
                        <a:rPr b="1" lang="en" sz="1200"/>
                        <a:t>number1</a:t>
                      </a:r>
                      <a:r>
                        <a:rPr lang="en" sz="1200"/>
                        <a:t>) 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34300" marB="34300" marR="91450" marL="91450"/>
                </a:tc>
              </a:tr>
              <a:tr h="380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/>
                        <a:t>Set block (</a:t>
                      </a:r>
                      <a:r>
                        <a:rPr b="1" lang="en" sz="1200"/>
                        <a:t>number1</a:t>
                      </a:r>
                      <a:r>
                        <a:rPr lang="en" sz="1200"/>
                        <a:t>) to value (</a:t>
                      </a:r>
                      <a:r>
                        <a:rPr b="1" lang="en" sz="1200"/>
                        <a:t>30</a:t>
                      </a:r>
                      <a:r>
                        <a:rPr lang="en" sz="1200"/>
                        <a:t>) 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34300" marB="34300" marR="91450" marL="91450"/>
                </a:tc>
              </a:tr>
              <a:tr h="380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/>
                        <a:t>Assign to block (</a:t>
                      </a:r>
                      <a:r>
                        <a:rPr b="1" lang="en" sz="1200"/>
                        <a:t>value</a:t>
                      </a:r>
                      <a:r>
                        <a:rPr lang="en" sz="1200"/>
                        <a:t>) the (</a:t>
                      </a:r>
                      <a:r>
                        <a:rPr b="1" lang="en" sz="1200"/>
                        <a:t>sum</a:t>
                      </a:r>
                      <a:r>
                        <a:rPr lang="en" sz="1200"/>
                        <a:t>) of the values in blocks  (</a:t>
                      </a:r>
                      <a:r>
                        <a:rPr b="1" lang="en" sz="1200"/>
                        <a:t>value</a:t>
                      </a:r>
                      <a:r>
                        <a:rPr lang="en" sz="1200"/>
                        <a:t>) and (</a:t>
                      </a:r>
                      <a:r>
                        <a:rPr b="1" lang="en" sz="1200"/>
                        <a:t>number1</a:t>
                      </a:r>
                      <a:r>
                        <a:rPr lang="en" sz="1200"/>
                        <a:t>) 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34300" marB="34300" marR="91450" marL="91450"/>
                </a:tc>
              </a:tr>
              <a:tr h="43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/>
                        <a:t>Set block (</a:t>
                      </a:r>
                      <a:r>
                        <a:rPr b="1" lang="en" sz="1200"/>
                        <a:t>number1</a:t>
                      </a:r>
                      <a:r>
                        <a:rPr lang="en" sz="1200"/>
                        <a:t>) to value (</a:t>
                      </a:r>
                      <a:r>
                        <a:rPr b="1" lang="en" sz="1200"/>
                        <a:t>40</a:t>
                      </a:r>
                      <a:r>
                        <a:rPr lang="en" sz="1200"/>
                        <a:t>) 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oogle Shape;71;p16"/>
          <p:cNvGraphicFramePr/>
          <p:nvPr/>
        </p:nvGraphicFramePr>
        <p:xfrm>
          <a:off x="152400" y="571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{12D75F35-EA36-4F1E-A1D9-622AF5418B65}</a:tableStyleId>
              </a:tblPr>
              <a:tblGrid>
                <a:gridCol w="1219200"/>
                <a:gridCol w="6172200"/>
                <a:gridCol w="838200"/>
              </a:tblGrid>
              <a:tr h="43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Address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Written</a:t>
                      </a:r>
                      <a:r>
                        <a:rPr lang="en" sz="1200"/>
                        <a:t> Instruction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Bytes</a:t>
                      </a:r>
                      <a:r>
                        <a:rPr lang="en" sz="1200"/>
                        <a:t> Used</a:t>
                      </a:r>
                      <a:endParaRPr sz="1200"/>
                    </a:p>
                  </a:txBody>
                  <a:tcPr marT="34300" marB="34300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/>
                        <a:t>Assign to block (</a:t>
                      </a:r>
                      <a:r>
                        <a:rPr b="1" lang="en" sz="1200"/>
                        <a:t>value</a:t>
                      </a:r>
                      <a:r>
                        <a:rPr lang="en" sz="1200"/>
                        <a:t>) the (</a:t>
                      </a:r>
                      <a:r>
                        <a:rPr b="1" lang="en" sz="1200"/>
                        <a:t>sum</a:t>
                      </a:r>
                      <a:r>
                        <a:rPr lang="en" sz="1200"/>
                        <a:t>) of the values in blocks  (</a:t>
                      </a:r>
                      <a:r>
                        <a:rPr b="1" lang="en" sz="1200"/>
                        <a:t>value</a:t>
                      </a:r>
                      <a:r>
                        <a:rPr lang="en" sz="1200"/>
                        <a:t>) and (</a:t>
                      </a:r>
                      <a:r>
                        <a:rPr b="1" lang="en" sz="1200"/>
                        <a:t>number1</a:t>
                      </a:r>
                      <a:r>
                        <a:rPr lang="en" sz="1200"/>
                        <a:t>) 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34300" marB="34300" marR="91450" marL="91450"/>
                </a:tc>
              </a:tr>
              <a:tr h="61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13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/>
                        <a:t>Set block (</a:t>
                      </a:r>
                      <a:r>
                        <a:rPr b="1" lang="en" sz="1200"/>
                        <a:t>number1</a:t>
                      </a:r>
                      <a:r>
                        <a:rPr lang="en" sz="1200"/>
                        <a:t>) to value (</a:t>
                      </a:r>
                      <a:r>
                        <a:rPr b="1" lang="en" sz="1200"/>
                        <a:t>4</a:t>
                      </a:r>
                      <a:r>
                        <a:rPr lang="en" sz="1200"/>
                        <a:t>) 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34300" marB="34300" marR="91450" marL="91450"/>
                </a:tc>
              </a:tr>
              <a:tr h="617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14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/>
                        <a:t>Assign to block (</a:t>
                      </a:r>
                      <a:r>
                        <a:rPr b="1" lang="en" sz="1200"/>
                        <a:t>value</a:t>
                      </a:r>
                      <a:r>
                        <a:rPr lang="en" sz="1200"/>
                        <a:t>) the (</a:t>
                      </a:r>
                      <a:r>
                        <a:rPr b="1" lang="en" sz="1200"/>
                        <a:t>quotient</a:t>
                      </a:r>
                      <a:r>
                        <a:rPr lang="en" sz="1200"/>
                        <a:t>) of the values in blocks  (v</a:t>
                      </a:r>
                      <a:r>
                        <a:rPr b="1" lang="en" sz="1200"/>
                        <a:t>alue</a:t>
                      </a:r>
                      <a:r>
                        <a:rPr lang="en" sz="1200"/>
                        <a:t>) and (number1) 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34300" marB="34300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15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Print the value of block (</a:t>
                      </a:r>
                      <a:r>
                        <a:rPr b="1" lang="en" sz="1400"/>
                        <a:t>value</a:t>
                      </a:r>
                      <a:r>
                        <a:rPr lang="en" sz="1400"/>
                        <a:t>) 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2</a:t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17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37 bytes used</a:t>
                      </a:r>
                      <a:endParaRPr sz="1200"/>
                    </a:p>
                  </a:txBody>
                  <a:tcPr marT="34300" marB="34300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17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18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19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21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22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