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DD6E11-B831-4975-AD4C-0A9502834B85}">
  <a:tblStyle styleId="{51DD6E11-B831-4975-AD4C-0A9502834B8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c1e60e0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6c1e60e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6c1e60e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16c1e60e02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119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Write a program to ask a user for a number (we will assume they enter a 1 or a 0). If they enter 0 display 1 and if they enter 1 display 0.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152400" y="57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{51DD6E11-B831-4975-AD4C-0A9502834B85}</a:tableStyleId>
              </a:tblPr>
              <a:tblGrid>
                <a:gridCol w="1165200"/>
                <a:gridCol w="6226200"/>
                <a:gridCol w="838200"/>
              </a:tblGrid>
              <a:tr h="43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Written</a:t>
                      </a:r>
                      <a:r>
                        <a:rPr lang="en" sz="1200"/>
                        <a:t> Instruction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Bytes</a:t>
                      </a:r>
                      <a:r>
                        <a:rPr lang="en" sz="1200"/>
                        <a:t> Used</a:t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100"/>
                        <a:t>Reserve block (</a:t>
                      </a:r>
                      <a:r>
                        <a:rPr b="1" lang="en" sz="1100"/>
                        <a:t>number</a:t>
                      </a:r>
                      <a:r>
                        <a:rPr lang="en" sz="1100"/>
                        <a:t>)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100"/>
                        <a:t>Reserve block (</a:t>
                      </a:r>
                      <a:r>
                        <a:rPr b="1" lang="en" sz="1100"/>
                        <a:t>value</a:t>
                      </a:r>
                      <a:r>
                        <a:rPr lang="en" sz="1100"/>
                        <a:t>)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100"/>
                        <a:t>Set block (</a:t>
                      </a:r>
                      <a:r>
                        <a:rPr b="1" lang="en" sz="1100"/>
                        <a:t>value</a:t>
                      </a:r>
                      <a:r>
                        <a:rPr lang="en" sz="1100"/>
                        <a:t>) to value (</a:t>
                      </a:r>
                      <a:r>
                        <a:rPr b="1" lang="en" sz="1100"/>
                        <a:t>0</a:t>
                      </a:r>
                      <a:r>
                        <a:rPr lang="en" sz="1100"/>
                        <a:t>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100"/>
                        <a:t>Get the user’s  number  into block (</a:t>
                      </a:r>
                      <a:r>
                        <a:rPr b="1" lang="en" sz="1100"/>
                        <a:t>number</a:t>
                      </a:r>
                      <a:r>
                        <a:rPr lang="en" sz="1100"/>
                        <a:t>) //enter 0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/>
                        <a:t>if the value of block (</a:t>
                      </a:r>
                      <a:r>
                        <a:rPr b="1" lang="en" sz="1100"/>
                        <a:t>number</a:t>
                      </a:r>
                      <a:r>
                        <a:rPr lang="en" sz="1100"/>
                        <a:t>) is (</a:t>
                      </a:r>
                      <a:r>
                        <a:rPr b="1" lang="en" sz="1100"/>
                        <a:t>1</a:t>
                      </a:r>
                      <a:r>
                        <a:rPr lang="en" sz="1100"/>
                        <a:t>) then goto instruction (</a:t>
                      </a:r>
                      <a:r>
                        <a:rPr b="1" lang="en" sz="1100"/>
                        <a:t>7</a:t>
                      </a:r>
                      <a:r>
                        <a:rPr lang="en" sz="1100"/>
                        <a:t>)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/>
                        <a:t>if the value of block (</a:t>
                      </a:r>
                      <a:r>
                        <a:rPr b="1" lang="en" sz="1100"/>
                        <a:t>number</a:t>
                      </a:r>
                      <a:r>
                        <a:rPr lang="en" sz="1100"/>
                        <a:t>) is (</a:t>
                      </a:r>
                      <a:r>
                        <a:rPr b="1" lang="en" sz="1100"/>
                        <a:t>0</a:t>
                      </a:r>
                      <a:r>
                        <a:rPr lang="en" sz="1100"/>
                        <a:t>) then goto instruction (</a:t>
                      </a:r>
                      <a:r>
                        <a:rPr b="1" lang="en" sz="1100"/>
                        <a:t>9)</a:t>
                      </a:r>
                      <a:r>
                        <a:rPr lang="en" sz="1100"/>
                        <a:t> 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100"/>
                        <a:t>Print the value of block (</a:t>
                      </a:r>
                      <a:r>
                        <a:rPr b="1" lang="en" sz="1100"/>
                        <a:t>value</a:t>
                      </a:r>
                      <a:r>
                        <a:rPr lang="en" sz="1100"/>
                        <a:t>) 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100"/>
                        <a:t>Goto instruction number (</a:t>
                      </a:r>
                      <a:r>
                        <a:rPr b="1" lang="en" sz="1100"/>
                        <a:t>11</a:t>
                      </a:r>
                      <a:r>
                        <a:rPr lang="en" sz="1100"/>
                        <a:t>)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/>
                        <a:t>Set block (</a:t>
                      </a:r>
                      <a:r>
                        <a:rPr b="1" lang="en" sz="1100"/>
                        <a:t>value</a:t>
                      </a:r>
                      <a:r>
                        <a:rPr lang="en" sz="1100"/>
                        <a:t>) to value (</a:t>
                      </a:r>
                      <a:r>
                        <a:rPr b="1" lang="en" sz="1100"/>
                        <a:t>1</a:t>
                      </a:r>
                      <a:r>
                        <a:rPr lang="en" sz="1100"/>
                        <a:t>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/>
                        <a:t>Print the value of block (</a:t>
                      </a:r>
                      <a:r>
                        <a:rPr b="1" lang="en" sz="1100"/>
                        <a:t>value</a:t>
                      </a:r>
                      <a:r>
                        <a:rPr lang="en" sz="1100"/>
                        <a:t>) 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43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end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