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9144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028112"/>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4" name="Google Shape;4;n"/>
          <p:cNvSpPr/>
          <p:nvPr/>
        </p:nvSpPr>
        <p:spPr>
          <a:xfrm>
            <a:off x="0" y="0"/>
            <a:ext cx="6858000" cy="90297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5" name="Google Shape;5;n"/>
          <p:cNvSpPr/>
          <p:nvPr/>
        </p:nvSpPr>
        <p:spPr>
          <a:xfrm>
            <a:off x="0" y="0"/>
            <a:ext cx="6856412" cy="9028112"/>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6" name="Google Shape;6;n"/>
          <p:cNvSpPr/>
          <p:nvPr/>
        </p:nvSpPr>
        <p:spPr>
          <a:xfrm>
            <a:off x="0" y="0"/>
            <a:ext cx="6854825" cy="9026525"/>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7" name="Google Shape;7;n"/>
          <p:cNvSpPr/>
          <p:nvPr/>
        </p:nvSpPr>
        <p:spPr>
          <a:xfrm>
            <a:off x="0" y="0"/>
            <a:ext cx="6853237" cy="9024937"/>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8" name="Google Shape;8;n"/>
          <p:cNvSpPr/>
          <p:nvPr/>
        </p:nvSpPr>
        <p:spPr>
          <a:xfrm>
            <a:off x="0" y="0"/>
            <a:ext cx="6851650" cy="902335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9" name="Google Shape;9;n"/>
          <p:cNvSpPr/>
          <p:nvPr/>
        </p:nvSpPr>
        <p:spPr>
          <a:xfrm>
            <a:off x="0" y="0"/>
            <a:ext cx="6850062" cy="9021762"/>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0" name="Google Shape;10;n"/>
          <p:cNvSpPr/>
          <p:nvPr/>
        </p:nvSpPr>
        <p:spPr>
          <a:xfrm>
            <a:off x="0" y="0"/>
            <a:ext cx="6848475" cy="9020175"/>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1" name="Google Shape;11;n"/>
          <p:cNvSpPr/>
          <p:nvPr/>
        </p:nvSpPr>
        <p:spPr>
          <a:xfrm>
            <a:off x="0" y="0"/>
            <a:ext cx="6846887" cy="9018587"/>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2" name="Google Shape;12;n"/>
          <p:cNvSpPr/>
          <p:nvPr/>
        </p:nvSpPr>
        <p:spPr>
          <a:xfrm>
            <a:off x="0" y="0"/>
            <a:ext cx="6845300" cy="9017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3" name="Google Shape;13;n"/>
          <p:cNvSpPr/>
          <p:nvPr/>
        </p:nvSpPr>
        <p:spPr>
          <a:xfrm>
            <a:off x="0" y="0"/>
            <a:ext cx="6843712" cy="9015412"/>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4" name="Google Shape;14;n"/>
          <p:cNvSpPr/>
          <p:nvPr/>
        </p:nvSpPr>
        <p:spPr>
          <a:xfrm>
            <a:off x="0" y="0"/>
            <a:ext cx="6842125" cy="9013825"/>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5" name="Google Shape;15;n"/>
          <p:cNvSpPr/>
          <p:nvPr/>
        </p:nvSpPr>
        <p:spPr>
          <a:xfrm>
            <a:off x="0" y="0"/>
            <a:ext cx="6840537" cy="9012237"/>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6" name="Google Shape;16;n"/>
          <p:cNvSpPr/>
          <p:nvPr/>
        </p:nvSpPr>
        <p:spPr>
          <a:xfrm>
            <a:off x="0" y="0"/>
            <a:ext cx="6838950" cy="901065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7" name="Google Shape;17;n"/>
          <p:cNvSpPr/>
          <p:nvPr/>
        </p:nvSpPr>
        <p:spPr>
          <a:xfrm>
            <a:off x="0" y="0"/>
            <a:ext cx="6837362" cy="9009062"/>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8" name="Google Shape;18;n"/>
          <p:cNvSpPr/>
          <p:nvPr/>
        </p:nvSpPr>
        <p:spPr>
          <a:xfrm>
            <a:off x="0" y="0"/>
            <a:ext cx="6835775" cy="9007475"/>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9" name="Google Shape;19;n"/>
          <p:cNvSpPr/>
          <p:nvPr/>
        </p:nvSpPr>
        <p:spPr>
          <a:xfrm>
            <a:off x="0" y="0"/>
            <a:ext cx="6834187" cy="9005887"/>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20" name="Google Shape;20;n"/>
          <p:cNvSpPr/>
          <p:nvPr/>
        </p:nvSpPr>
        <p:spPr>
          <a:xfrm>
            <a:off x="0" y="0"/>
            <a:ext cx="6832600" cy="90043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21" name="Google Shape;21;n"/>
          <p:cNvSpPr/>
          <p:nvPr/>
        </p:nvSpPr>
        <p:spPr>
          <a:xfrm>
            <a:off x="0" y="0"/>
            <a:ext cx="6831012" cy="9002712"/>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22" name="Google Shape;22;n"/>
          <p:cNvSpPr/>
          <p:nvPr/>
        </p:nvSpPr>
        <p:spPr>
          <a:xfrm>
            <a:off x="0" y="0"/>
            <a:ext cx="6829425" cy="9001125"/>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23" name="Google Shape;23;n"/>
          <p:cNvSpPr/>
          <p:nvPr/>
        </p:nvSpPr>
        <p:spPr>
          <a:xfrm>
            <a:off x="0" y="0"/>
            <a:ext cx="6827837" cy="8999537"/>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24" name="Google Shape;24;n"/>
          <p:cNvSpPr/>
          <p:nvPr/>
        </p:nvSpPr>
        <p:spPr>
          <a:xfrm>
            <a:off x="0" y="0"/>
            <a:ext cx="6826250" cy="899795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25" name="Google Shape;25;n"/>
          <p:cNvSpPr/>
          <p:nvPr>
            <p:ph idx="2" type="sldImg"/>
          </p:nvPr>
        </p:nvSpPr>
        <p:spPr>
          <a:xfrm>
            <a:off x="1174750" y="679450"/>
            <a:ext cx="4476750" cy="33797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 name="Google Shape;26;n"/>
          <p:cNvSpPr txBox="1"/>
          <p:nvPr>
            <p:ph idx="1" type="body"/>
          </p:nvPr>
        </p:nvSpPr>
        <p:spPr>
          <a:xfrm>
            <a:off x="914400" y="4289425"/>
            <a:ext cx="4995862" cy="4060825"/>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7" name="Google Shape;27;n"/>
          <p:cNvSpPr txBox="1"/>
          <p:nvPr/>
        </p:nvSpPr>
        <p:spPr>
          <a:xfrm>
            <a:off x="3886200" y="8578850"/>
            <a:ext cx="2940050" cy="450850"/>
          </a:xfrm>
          <a:prstGeom prst="rect">
            <a:avLst/>
          </a:prstGeom>
          <a:noFill/>
          <a:ln>
            <a:noFill/>
          </a:ln>
        </p:spPr>
        <p:txBody>
          <a:bodyPr anchorCtr="0" anchor="b" bIns="46075" lIns="92150" spcFirstLastPara="1" rIns="92150" wrap="square" tIns="46075">
            <a:noAutofit/>
          </a:bodyPr>
          <a:lstStyle/>
          <a:p>
            <a:pPr indent="0" lvl="0" marL="0" marR="0" rtl="0" algn="r">
              <a:lnSpc>
                <a:spcPct val="98000"/>
              </a:lnSpc>
              <a:spcBef>
                <a:spcPts val="0"/>
              </a:spcBef>
              <a:spcAft>
                <a:spcPts val="0"/>
              </a:spcAft>
              <a:buClr>
                <a:srgbClr val="C0C0C0"/>
              </a:buClr>
              <a:buSzPts val="1200"/>
              <a:buFont typeface="Arial"/>
              <a:buNone/>
            </a:pPr>
            <a:r>
              <a:rPr b="1" i="0" lang="en-US" sz="1200" u="none" cap="none" strike="noStrike">
                <a:solidFill>
                  <a:srgbClr val="C0C0C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txBox="1"/>
          <p:nvPr/>
        </p:nvSpPr>
        <p:spPr>
          <a:xfrm>
            <a:off x="1174750" y="679450"/>
            <a:ext cx="4478337" cy="335756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73" name="Google Shape;73;p1:notes"/>
          <p:cNvSpPr txBox="1"/>
          <p:nvPr>
            <p:ph idx="1" type="body"/>
          </p:nvPr>
        </p:nvSpPr>
        <p:spPr>
          <a:xfrm>
            <a:off x="914400" y="4289425"/>
            <a:ext cx="4997450" cy="4062412"/>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74" name="Google Shape;74;p1:notes"/>
          <p:cNvSpPr/>
          <p:nvPr>
            <p:ph idx="2" type="sldImg"/>
          </p:nvPr>
        </p:nvSpPr>
        <p:spPr>
          <a:xfrm>
            <a:off x="1174750" y="679450"/>
            <a:ext cx="4476750" cy="337978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nvSpPr>
        <p:spPr>
          <a:xfrm>
            <a:off x="1177925" y="679450"/>
            <a:ext cx="4471987" cy="335438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50" name="Google Shape;150;p10:notes"/>
          <p:cNvSpPr txBox="1"/>
          <p:nvPr>
            <p:ph idx="1" type="body"/>
          </p:nvPr>
        </p:nvSpPr>
        <p:spPr>
          <a:xfrm>
            <a:off x="914400" y="4289425"/>
            <a:ext cx="4997450" cy="4062412"/>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51" name="Google Shape;151;p10:notes"/>
          <p:cNvSpPr/>
          <p:nvPr>
            <p:ph idx="2" type="sldImg"/>
          </p:nvPr>
        </p:nvSpPr>
        <p:spPr>
          <a:xfrm>
            <a:off x="1174750" y="679450"/>
            <a:ext cx="4476750" cy="337978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914400" y="4289425"/>
            <a:ext cx="4995862" cy="40608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62" name="Google Shape;162;p11:notes"/>
          <p:cNvSpPr/>
          <p:nvPr>
            <p:ph idx="2" type="sldImg"/>
          </p:nvPr>
        </p:nvSpPr>
        <p:spPr>
          <a:xfrm>
            <a:off x="1174750" y="679450"/>
            <a:ext cx="4476750" cy="337978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914400" y="4289425"/>
            <a:ext cx="4995862" cy="40608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76" name="Google Shape;176;p12:notes"/>
          <p:cNvSpPr/>
          <p:nvPr>
            <p:ph idx="2" type="sldImg"/>
          </p:nvPr>
        </p:nvSpPr>
        <p:spPr>
          <a:xfrm>
            <a:off x="1174750" y="679450"/>
            <a:ext cx="4476750" cy="337978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914400" y="4289425"/>
            <a:ext cx="4995862" cy="40608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82" name="Google Shape;182;p13:notes"/>
          <p:cNvSpPr/>
          <p:nvPr>
            <p:ph idx="2" type="sldImg"/>
          </p:nvPr>
        </p:nvSpPr>
        <p:spPr>
          <a:xfrm>
            <a:off x="1174750" y="679450"/>
            <a:ext cx="4476750" cy="337978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txBox="1"/>
          <p:nvPr/>
        </p:nvSpPr>
        <p:spPr>
          <a:xfrm>
            <a:off x="1177925" y="679450"/>
            <a:ext cx="4471987" cy="335438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94" name="Google Shape;194;p14:notes"/>
          <p:cNvSpPr txBox="1"/>
          <p:nvPr>
            <p:ph idx="1" type="body"/>
          </p:nvPr>
        </p:nvSpPr>
        <p:spPr>
          <a:xfrm>
            <a:off x="914400" y="4289425"/>
            <a:ext cx="4997450" cy="4062412"/>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95" name="Google Shape;195;p14:notes"/>
          <p:cNvSpPr/>
          <p:nvPr>
            <p:ph idx="2" type="sldImg"/>
          </p:nvPr>
        </p:nvSpPr>
        <p:spPr>
          <a:xfrm>
            <a:off x="1174750" y="679450"/>
            <a:ext cx="4476750" cy="337978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5:notes"/>
          <p:cNvSpPr txBox="1"/>
          <p:nvPr/>
        </p:nvSpPr>
        <p:spPr>
          <a:xfrm>
            <a:off x="1177925" y="679450"/>
            <a:ext cx="4471987" cy="335438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200" name="Google Shape;200;p15:notes"/>
          <p:cNvSpPr txBox="1"/>
          <p:nvPr>
            <p:ph idx="1" type="body"/>
          </p:nvPr>
        </p:nvSpPr>
        <p:spPr>
          <a:xfrm>
            <a:off x="914400" y="4289425"/>
            <a:ext cx="4997450" cy="4062412"/>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01" name="Google Shape;201;p15:notes"/>
          <p:cNvSpPr/>
          <p:nvPr>
            <p:ph idx="2" type="sldImg"/>
          </p:nvPr>
        </p:nvSpPr>
        <p:spPr>
          <a:xfrm>
            <a:off x="1174750" y="679450"/>
            <a:ext cx="4476750" cy="337978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6:notes"/>
          <p:cNvSpPr txBox="1"/>
          <p:nvPr/>
        </p:nvSpPr>
        <p:spPr>
          <a:xfrm>
            <a:off x="1177925" y="679450"/>
            <a:ext cx="4471987" cy="335438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207" name="Google Shape;207;p16:notes"/>
          <p:cNvSpPr txBox="1"/>
          <p:nvPr>
            <p:ph idx="1" type="body"/>
          </p:nvPr>
        </p:nvSpPr>
        <p:spPr>
          <a:xfrm>
            <a:off x="914400" y="4289425"/>
            <a:ext cx="4997450" cy="4062412"/>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08" name="Google Shape;208;p16:notes"/>
          <p:cNvSpPr/>
          <p:nvPr>
            <p:ph idx="2" type="sldImg"/>
          </p:nvPr>
        </p:nvSpPr>
        <p:spPr>
          <a:xfrm>
            <a:off x="1174750" y="679450"/>
            <a:ext cx="4476750" cy="337978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7:notes"/>
          <p:cNvSpPr txBox="1"/>
          <p:nvPr/>
        </p:nvSpPr>
        <p:spPr>
          <a:xfrm>
            <a:off x="1177925" y="679450"/>
            <a:ext cx="4471987" cy="335438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223" name="Google Shape;223;p17:notes"/>
          <p:cNvSpPr txBox="1"/>
          <p:nvPr>
            <p:ph idx="1" type="body"/>
          </p:nvPr>
        </p:nvSpPr>
        <p:spPr>
          <a:xfrm>
            <a:off x="914400" y="4289425"/>
            <a:ext cx="4997450" cy="4062412"/>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24" name="Google Shape;224;p17:notes"/>
          <p:cNvSpPr/>
          <p:nvPr>
            <p:ph idx="2" type="sldImg"/>
          </p:nvPr>
        </p:nvSpPr>
        <p:spPr>
          <a:xfrm>
            <a:off x="1174750" y="679450"/>
            <a:ext cx="4476750" cy="337978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txBox="1"/>
          <p:nvPr/>
        </p:nvSpPr>
        <p:spPr>
          <a:xfrm>
            <a:off x="1174750" y="679450"/>
            <a:ext cx="4478337" cy="335756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79" name="Google Shape;79;p2:notes"/>
          <p:cNvSpPr txBox="1"/>
          <p:nvPr>
            <p:ph idx="1" type="body"/>
          </p:nvPr>
        </p:nvSpPr>
        <p:spPr>
          <a:xfrm>
            <a:off x="914400" y="4289425"/>
            <a:ext cx="4997450" cy="4062412"/>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80" name="Google Shape;80;p2:notes"/>
          <p:cNvSpPr/>
          <p:nvPr>
            <p:ph idx="2" type="sldImg"/>
          </p:nvPr>
        </p:nvSpPr>
        <p:spPr>
          <a:xfrm>
            <a:off x="1174750" y="679450"/>
            <a:ext cx="4476750" cy="337978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txBox="1"/>
          <p:nvPr/>
        </p:nvSpPr>
        <p:spPr>
          <a:xfrm>
            <a:off x="1177925" y="679450"/>
            <a:ext cx="4471987" cy="335438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85" name="Google Shape;85;p3:notes"/>
          <p:cNvSpPr txBox="1"/>
          <p:nvPr>
            <p:ph idx="1" type="body"/>
          </p:nvPr>
        </p:nvSpPr>
        <p:spPr>
          <a:xfrm>
            <a:off x="914400" y="4289425"/>
            <a:ext cx="4997450" cy="4062412"/>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86" name="Google Shape;86;p3:notes"/>
          <p:cNvSpPr/>
          <p:nvPr>
            <p:ph idx="2" type="sldImg"/>
          </p:nvPr>
        </p:nvSpPr>
        <p:spPr>
          <a:xfrm>
            <a:off x="1174750" y="679450"/>
            <a:ext cx="4476750" cy="337978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txBox="1"/>
          <p:nvPr/>
        </p:nvSpPr>
        <p:spPr>
          <a:xfrm>
            <a:off x="1177925" y="679450"/>
            <a:ext cx="4471987" cy="335438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92" name="Google Shape;92;p4:notes"/>
          <p:cNvSpPr txBox="1"/>
          <p:nvPr>
            <p:ph idx="1" type="body"/>
          </p:nvPr>
        </p:nvSpPr>
        <p:spPr>
          <a:xfrm>
            <a:off x="914400" y="4289425"/>
            <a:ext cx="4997450" cy="4062412"/>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93" name="Google Shape;93;p4:notes"/>
          <p:cNvSpPr/>
          <p:nvPr>
            <p:ph idx="2" type="sldImg"/>
          </p:nvPr>
        </p:nvSpPr>
        <p:spPr>
          <a:xfrm>
            <a:off x="1174750" y="679450"/>
            <a:ext cx="4476750" cy="337978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nvSpPr>
        <p:spPr>
          <a:xfrm>
            <a:off x="1177925" y="679450"/>
            <a:ext cx="4471987" cy="335438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08" name="Google Shape;108;p5:notes"/>
          <p:cNvSpPr txBox="1"/>
          <p:nvPr>
            <p:ph idx="1" type="body"/>
          </p:nvPr>
        </p:nvSpPr>
        <p:spPr>
          <a:xfrm>
            <a:off x="914400" y="4289425"/>
            <a:ext cx="4997450" cy="4062412"/>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09" name="Google Shape;109;p5:notes"/>
          <p:cNvSpPr/>
          <p:nvPr>
            <p:ph idx="2" type="sldImg"/>
          </p:nvPr>
        </p:nvSpPr>
        <p:spPr>
          <a:xfrm>
            <a:off x="1174750" y="679450"/>
            <a:ext cx="4476750" cy="337978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nvSpPr>
        <p:spPr>
          <a:xfrm>
            <a:off x="1177925" y="679450"/>
            <a:ext cx="4471987" cy="335438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22" name="Google Shape;122;p6:notes"/>
          <p:cNvSpPr txBox="1"/>
          <p:nvPr>
            <p:ph idx="1" type="body"/>
          </p:nvPr>
        </p:nvSpPr>
        <p:spPr>
          <a:xfrm>
            <a:off x="914400" y="4289425"/>
            <a:ext cx="4997450" cy="4062412"/>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23" name="Google Shape;123;p6:notes"/>
          <p:cNvSpPr/>
          <p:nvPr>
            <p:ph idx="2" type="sldImg"/>
          </p:nvPr>
        </p:nvSpPr>
        <p:spPr>
          <a:xfrm>
            <a:off x="1174750" y="679450"/>
            <a:ext cx="4476750" cy="337978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nvSpPr>
        <p:spPr>
          <a:xfrm>
            <a:off x="1177925" y="679450"/>
            <a:ext cx="4471987" cy="335438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30" name="Google Shape;130;p7:notes"/>
          <p:cNvSpPr txBox="1"/>
          <p:nvPr>
            <p:ph idx="1" type="body"/>
          </p:nvPr>
        </p:nvSpPr>
        <p:spPr>
          <a:xfrm>
            <a:off x="914400" y="4289425"/>
            <a:ext cx="4997450" cy="4062412"/>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31" name="Google Shape;131;p7:notes"/>
          <p:cNvSpPr/>
          <p:nvPr>
            <p:ph idx="2" type="sldImg"/>
          </p:nvPr>
        </p:nvSpPr>
        <p:spPr>
          <a:xfrm>
            <a:off x="1174750" y="679450"/>
            <a:ext cx="4476750" cy="337978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914400" y="4289425"/>
            <a:ext cx="4995862" cy="40608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38" name="Google Shape;138;p8:notes"/>
          <p:cNvSpPr/>
          <p:nvPr>
            <p:ph idx="2" type="sldImg"/>
          </p:nvPr>
        </p:nvSpPr>
        <p:spPr>
          <a:xfrm>
            <a:off x="1174750" y="679450"/>
            <a:ext cx="4476750" cy="337978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nvSpPr>
        <p:spPr>
          <a:xfrm>
            <a:off x="1177925" y="679450"/>
            <a:ext cx="4471987" cy="335438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42" name="Google Shape;142;p9:notes"/>
          <p:cNvSpPr txBox="1"/>
          <p:nvPr>
            <p:ph idx="1" type="body"/>
          </p:nvPr>
        </p:nvSpPr>
        <p:spPr>
          <a:xfrm>
            <a:off x="914400" y="4289425"/>
            <a:ext cx="4997450" cy="4062412"/>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43" name="Google Shape;143;p9:notes"/>
          <p:cNvSpPr/>
          <p:nvPr>
            <p:ph idx="2" type="sldImg"/>
          </p:nvPr>
        </p:nvSpPr>
        <p:spPr>
          <a:xfrm>
            <a:off x="1174750" y="679450"/>
            <a:ext cx="4476750" cy="337978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5" name="Shape 65"/>
        <p:cNvGrpSpPr/>
        <p:nvPr/>
      </p:nvGrpSpPr>
      <p:grpSpPr>
        <a:xfrm>
          <a:off x="0" y="0"/>
          <a:ext cx="0" cy="0"/>
          <a:chOff x="0" y="0"/>
          <a:chExt cx="0" cy="0"/>
        </a:xfrm>
      </p:grpSpPr>
      <p:sp>
        <p:nvSpPr>
          <p:cNvPr id="66" name="Google Shape;66;p12"/>
          <p:cNvSpPr txBox="1"/>
          <p:nvPr>
            <p:ph type="title"/>
          </p:nvPr>
        </p:nvSpPr>
        <p:spPr>
          <a:xfrm>
            <a:off x="671512" y="569912"/>
            <a:ext cx="7807325" cy="1143000"/>
          </a:xfrm>
          <a:prstGeom prst="rect">
            <a:avLst/>
          </a:prstGeom>
          <a:noFill/>
          <a:ln>
            <a:noFill/>
          </a:ln>
        </p:spPr>
        <p:txBody>
          <a:bodyPr anchorCtr="0" anchor="ctr" bIns="0" lIns="0" spcFirstLastPara="1" rIns="0" wrap="square" tIns="0">
            <a:noAutofit/>
          </a:bodyPr>
          <a:lstStyle>
            <a:lvl1pPr lvl="0" algn="ctr">
              <a:lnSpc>
                <a:spcPct val="103000"/>
              </a:lnSpc>
              <a:spcBef>
                <a:spcPts val="0"/>
              </a:spcBef>
              <a:spcAft>
                <a:spcPts val="0"/>
              </a:spcAft>
              <a:buSzPts val="1400"/>
              <a:buNone/>
              <a:defRPr/>
            </a:lvl1pPr>
            <a:lvl2pPr lvl="1" algn="ctr">
              <a:lnSpc>
                <a:spcPct val="103000"/>
              </a:lnSpc>
              <a:spcBef>
                <a:spcPts val="0"/>
              </a:spcBef>
              <a:spcAft>
                <a:spcPts val="0"/>
              </a:spcAft>
              <a:buSzPts val="1400"/>
              <a:buNone/>
              <a:defRPr/>
            </a:lvl2pPr>
            <a:lvl3pPr lvl="2" algn="ctr">
              <a:lnSpc>
                <a:spcPct val="103000"/>
              </a:lnSpc>
              <a:spcBef>
                <a:spcPts val="0"/>
              </a:spcBef>
              <a:spcAft>
                <a:spcPts val="0"/>
              </a:spcAft>
              <a:buSzPts val="1400"/>
              <a:buNone/>
              <a:defRPr/>
            </a:lvl3pPr>
            <a:lvl4pPr lvl="3" algn="ctr">
              <a:lnSpc>
                <a:spcPct val="103000"/>
              </a:lnSpc>
              <a:spcBef>
                <a:spcPts val="0"/>
              </a:spcBef>
              <a:spcAft>
                <a:spcPts val="0"/>
              </a:spcAft>
              <a:buSzPts val="1400"/>
              <a:buNone/>
              <a:defRPr/>
            </a:lvl4pPr>
            <a:lvl5pPr lvl="4" algn="ctr">
              <a:lnSpc>
                <a:spcPct val="103000"/>
              </a:lnSpc>
              <a:spcBef>
                <a:spcPts val="0"/>
              </a:spcBef>
              <a:spcAft>
                <a:spcPts val="0"/>
              </a:spcAft>
              <a:buSzPts val="1400"/>
              <a:buNone/>
              <a:defRPr/>
            </a:lvl5pPr>
            <a:lvl6pPr lvl="5" algn="ctr">
              <a:lnSpc>
                <a:spcPct val="103000"/>
              </a:lnSpc>
              <a:spcBef>
                <a:spcPts val="0"/>
              </a:spcBef>
              <a:spcAft>
                <a:spcPts val="0"/>
              </a:spcAft>
              <a:buSzPts val="1400"/>
              <a:buNone/>
              <a:defRPr/>
            </a:lvl6pPr>
            <a:lvl7pPr lvl="6" algn="ctr">
              <a:lnSpc>
                <a:spcPct val="103000"/>
              </a:lnSpc>
              <a:spcBef>
                <a:spcPts val="0"/>
              </a:spcBef>
              <a:spcAft>
                <a:spcPts val="0"/>
              </a:spcAft>
              <a:buSzPts val="1400"/>
              <a:buNone/>
              <a:defRPr/>
            </a:lvl7pPr>
            <a:lvl8pPr lvl="7" algn="ctr">
              <a:lnSpc>
                <a:spcPct val="103000"/>
              </a:lnSpc>
              <a:spcBef>
                <a:spcPts val="0"/>
              </a:spcBef>
              <a:spcAft>
                <a:spcPts val="0"/>
              </a:spcAft>
              <a:buSzPts val="1400"/>
              <a:buNone/>
              <a:defRPr/>
            </a:lvl8pPr>
            <a:lvl9pPr lvl="8" algn="ctr">
              <a:lnSpc>
                <a:spcPct val="103000"/>
              </a:lnSpc>
              <a:spcBef>
                <a:spcPts val="0"/>
              </a:spcBef>
              <a:spcAft>
                <a:spcPts val="0"/>
              </a:spcAft>
              <a:buSzPts val="1400"/>
              <a:buNone/>
              <a:defRPr/>
            </a:lvl9pPr>
          </a:lstStyle>
          <a:p/>
        </p:txBody>
      </p:sp>
      <p:sp>
        <p:nvSpPr>
          <p:cNvPr id="67" name="Google Shape;67;p12"/>
          <p:cNvSpPr txBox="1"/>
          <p:nvPr>
            <p:ph idx="1" type="body"/>
          </p:nvPr>
        </p:nvSpPr>
        <p:spPr>
          <a:xfrm>
            <a:off x="671512" y="1906587"/>
            <a:ext cx="7807325" cy="4318000"/>
          </a:xfrm>
          <a:prstGeom prst="rect">
            <a:avLst/>
          </a:prstGeom>
          <a:noFill/>
          <a:ln>
            <a:noFill/>
          </a:ln>
        </p:spPr>
        <p:txBody>
          <a:bodyPr anchorCtr="0" anchor="t" bIns="0" lIns="0" spcFirstLastPara="1" rIns="0" wrap="square" tIns="0">
            <a:noAutofit/>
          </a:bodyPr>
          <a:lstStyle>
            <a:lvl1pPr indent="-342900" lvl="0" marL="457200" algn="l">
              <a:lnSpc>
                <a:spcPct val="103000"/>
              </a:lnSpc>
              <a:spcBef>
                <a:spcPts val="500"/>
              </a:spcBef>
              <a:spcAft>
                <a:spcPts val="0"/>
              </a:spcAft>
              <a:buSzPts val="1800"/>
              <a:buChar char="∙"/>
              <a:defRPr/>
            </a:lvl1pPr>
            <a:lvl2pPr indent="-342900" lvl="1" marL="914400" algn="l">
              <a:lnSpc>
                <a:spcPct val="103000"/>
              </a:lnSpc>
              <a:spcBef>
                <a:spcPts val="400"/>
              </a:spcBef>
              <a:spcAft>
                <a:spcPts val="0"/>
              </a:spcAft>
              <a:buSzPts val="1800"/>
              <a:buChar char="−"/>
              <a:defRPr/>
            </a:lvl2pPr>
            <a:lvl3pPr indent="-342900" lvl="2" marL="1371600" algn="l">
              <a:lnSpc>
                <a:spcPct val="103000"/>
              </a:lnSpc>
              <a:spcBef>
                <a:spcPts val="313"/>
              </a:spcBef>
              <a:spcAft>
                <a:spcPts val="0"/>
              </a:spcAft>
              <a:buSzPts val="1800"/>
              <a:buChar char="∙"/>
              <a:defRPr/>
            </a:lvl3pPr>
            <a:lvl4pPr indent="-342900" lvl="3" marL="1828800" algn="l">
              <a:lnSpc>
                <a:spcPct val="103000"/>
              </a:lnSpc>
              <a:spcBef>
                <a:spcPts val="213"/>
              </a:spcBef>
              <a:spcAft>
                <a:spcPts val="0"/>
              </a:spcAft>
              <a:buSzPts val="1800"/>
              <a:buChar char="−"/>
              <a:defRPr/>
            </a:lvl4pPr>
            <a:lvl5pPr indent="-342900" lvl="4" marL="2286000" algn="l">
              <a:lnSpc>
                <a:spcPct val="103000"/>
              </a:lnSpc>
              <a:spcBef>
                <a:spcPts val="213"/>
              </a:spcBef>
              <a:spcAft>
                <a:spcPts val="0"/>
              </a:spcAft>
              <a:buSzPts val="1800"/>
              <a:buChar char="»"/>
              <a:defRPr/>
            </a:lvl5pPr>
            <a:lvl6pPr indent="-342900" lvl="5" marL="2743200" algn="l">
              <a:lnSpc>
                <a:spcPct val="103000"/>
              </a:lnSpc>
              <a:spcBef>
                <a:spcPts val="213"/>
              </a:spcBef>
              <a:spcAft>
                <a:spcPts val="0"/>
              </a:spcAft>
              <a:buSzPts val="1800"/>
              <a:buChar char="»"/>
              <a:defRPr/>
            </a:lvl6pPr>
            <a:lvl7pPr indent="-342900" lvl="6" marL="3200400" algn="l">
              <a:lnSpc>
                <a:spcPct val="103000"/>
              </a:lnSpc>
              <a:spcBef>
                <a:spcPts val="213"/>
              </a:spcBef>
              <a:spcAft>
                <a:spcPts val="0"/>
              </a:spcAft>
              <a:buSzPts val="1800"/>
              <a:buChar char="»"/>
              <a:defRPr/>
            </a:lvl7pPr>
            <a:lvl8pPr indent="-342900" lvl="7" marL="3657600" algn="l">
              <a:lnSpc>
                <a:spcPct val="103000"/>
              </a:lnSpc>
              <a:spcBef>
                <a:spcPts val="213"/>
              </a:spcBef>
              <a:spcAft>
                <a:spcPts val="0"/>
              </a:spcAft>
              <a:buSzPts val="1800"/>
              <a:buChar char="»"/>
              <a:defRPr/>
            </a:lvl8pPr>
            <a:lvl9pPr indent="-342900" lvl="8" marL="4114800" algn="l">
              <a:lnSpc>
                <a:spcPct val="103000"/>
              </a:lnSpc>
              <a:spcBef>
                <a:spcPts val="213"/>
              </a:spcBef>
              <a:spcAft>
                <a:spcPts val="0"/>
              </a:spcAft>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8" name="Shape 68"/>
        <p:cNvGrpSpPr/>
        <p:nvPr/>
      </p:nvGrpSpPr>
      <p:grpSpPr>
        <a:xfrm>
          <a:off x="0" y="0"/>
          <a:ext cx="0" cy="0"/>
          <a:chOff x="0" y="0"/>
          <a:chExt cx="0" cy="0"/>
        </a:xfrm>
      </p:grpSpPr>
      <p:sp>
        <p:nvSpPr>
          <p:cNvPr id="69" name="Google Shape;69;p13"/>
          <p:cNvSpPr txBox="1"/>
          <p:nvPr>
            <p:ph type="ctrTitle"/>
          </p:nvPr>
        </p:nvSpPr>
        <p:spPr>
          <a:xfrm>
            <a:off x="685800" y="2130425"/>
            <a:ext cx="7772400" cy="1470025"/>
          </a:xfrm>
          <a:prstGeom prst="rect">
            <a:avLst/>
          </a:prstGeom>
          <a:noFill/>
          <a:ln>
            <a:noFill/>
          </a:ln>
        </p:spPr>
        <p:txBody>
          <a:bodyPr anchorCtr="0" anchor="ctr" bIns="0" lIns="0" spcFirstLastPara="1" rIns="0" wrap="square" tIns="0">
            <a:noAutofit/>
          </a:bodyPr>
          <a:lstStyle>
            <a:lvl1pPr lvl="0" algn="ctr">
              <a:lnSpc>
                <a:spcPct val="103000"/>
              </a:lnSpc>
              <a:spcBef>
                <a:spcPts val="0"/>
              </a:spcBef>
              <a:spcAft>
                <a:spcPts val="0"/>
              </a:spcAft>
              <a:buSzPts val="1400"/>
              <a:buNone/>
              <a:defRPr/>
            </a:lvl1pPr>
            <a:lvl2pPr lvl="1" algn="ctr">
              <a:lnSpc>
                <a:spcPct val="103000"/>
              </a:lnSpc>
              <a:spcBef>
                <a:spcPts val="0"/>
              </a:spcBef>
              <a:spcAft>
                <a:spcPts val="0"/>
              </a:spcAft>
              <a:buSzPts val="1400"/>
              <a:buNone/>
              <a:defRPr/>
            </a:lvl2pPr>
            <a:lvl3pPr lvl="2" algn="ctr">
              <a:lnSpc>
                <a:spcPct val="103000"/>
              </a:lnSpc>
              <a:spcBef>
                <a:spcPts val="0"/>
              </a:spcBef>
              <a:spcAft>
                <a:spcPts val="0"/>
              </a:spcAft>
              <a:buSzPts val="1400"/>
              <a:buNone/>
              <a:defRPr/>
            </a:lvl3pPr>
            <a:lvl4pPr lvl="3" algn="ctr">
              <a:lnSpc>
                <a:spcPct val="103000"/>
              </a:lnSpc>
              <a:spcBef>
                <a:spcPts val="0"/>
              </a:spcBef>
              <a:spcAft>
                <a:spcPts val="0"/>
              </a:spcAft>
              <a:buSzPts val="1400"/>
              <a:buNone/>
              <a:defRPr/>
            </a:lvl4pPr>
            <a:lvl5pPr lvl="4" algn="ctr">
              <a:lnSpc>
                <a:spcPct val="103000"/>
              </a:lnSpc>
              <a:spcBef>
                <a:spcPts val="0"/>
              </a:spcBef>
              <a:spcAft>
                <a:spcPts val="0"/>
              </a:spcAft>
              <a:buSzPts val="1400"/>
              <a:buNone/>
              <a:defRPr/>
            </a:lvl5pPr>
            <a:lvl6pPr lvl="5" algn="ctr">
              <a:lnSpc>
                <a:spcPct val="103000"/>
              </a:lnSpc>
              <a:spcBef>
                <a:spcPts val="0"/>
              </a:spcBef>
              <a:spcAft>
                <a:spcPts val="0"/>
              </a:spcAft>
              <a:buSzPts val="1400"/>
              <a:buNone/>
              <a:defRPr/>
            </a:lvl6pPr>
            <a:lvl7pPr lvl="6" algn="ctr">
              <a:lnSpc>
                <a:spcPct val="103000"/>
              </a:lnSpc>
              <a:spcBef>
                <a:spcPts val="0"/>
              </a:spcBef>
              <a:spcAft>
                <a:spcPts val="0"/>
              </a:spcAft>
              <a:buSzPts val="1400"/>
              <a:buNone/>
              <a:defRPr/>
            </a:lvl7pPr>
            <a:lvl8pPr lvl="7" algn="ctr">
              <a:lnSpc>
                <a:spcPct val="103000"/>
              </a:lnSpc>
              <a:spcBef>
                <a:spcPts val="0"/>
              </a:spcBef>
              <a:spcAft>
                <a:spcPts val="0"/>
              </a:spcAft>
              <a:buSzPts val="1400"/>
              <a:buNone/>
              <a:defRPr/>
            </a:lvl8pPr>
            <a:lvl9pPr lvl="8" algn="ctr">
              <a:lnSpc>
                <a:spcPct val="103000"/>
              </a:lnSpc>
              <a:spcBef>
                <a:spcPts val="0"/>
              </a:spcBef>
              <a:spcAft>
                <a:spcPts val="0"/>
              </a:spcAft>
              <a:buSzPts val="1400"/>
              <a:buNone/>
              <a:defRPr/>
            </a:lvl9pPr>
          </a:lstStyle>
          <a:p/>
        </p:txBody>
      </p:sp>
      <p:sp>
        <p:nvSpPr>
          <p:cNvPr id="70" name="Google Shape;70;p13"/>
          <p:cNvSpPr txBox="1"/>
          <p:nvPr>
            <p:ph idx="1" type="subTitle"/>
          </p:nvPr>
        </p:nvSpPr>
        <p:spPr>
          <a:xfrm>
            <a:off x="1371600" y="3886200"/>
            <a:ext cx="6400800" cy="1752600"/>
          </a:xfrm>
          <a:prstGeom prst="rect">
            <a:avLst/>
          </a:prstGeom>
          <a:noFill/>
          <a:ln>
            <a:noFill/>
          </a:ln>
        </p:spPr>
        <p:txBody>
          <a:bodyPr anchorCtr="0" anchor="t" bIns="0" lIns="0" spcFirstLastPara="1" rIns="0" wrap="square" tIns="0">
            <a:noAutofit/>
          </a:bodyPr>
          <a:lstStyle>
            <a:lvl1pPr lvl="0" algn="ctr">
              <a:lnSpc>
                <a:spcPct val="103000"/>
              </a:lnSpc>
              <a:spcBef>
                <a:spcPts val="500"/>
              </a:spcBef>
              <a:spcAft>
                <a:spcPts val="0"/>
              </a:spcAft>
              <a:buSzPts val="3200"/>
              <a:buNone/>
              <a:defRPr/>
            </a:lvl1pPr>
            <a:lvl2pPr lvl="1" algn="ctr">
              <a:lnSpc>
                <a:spcPct val="103000"/>
              </a:lnSpc>
              <a:spcBef>
                <a:spcPts val="400"/>
              </a:spcBef>
              <a:spcAft>
                <a:spcPts val="0"/>
              </a:spcAft>
              <a:buSzPts val="2800"/>
              <a:buNone/>
              <a:defRPr/>
            </a:lvl2pPr>
            <a:lvl3pPr lvl="2" algn="ctr">
              <a:lnSpc>
                <a:spcPct val="103000"/>
              </a:lnSpc>
              <a:spcBef>
                <a:spcPts val="313"/>
              </a:spcBef>
              <a:spcAft>
                <a:spcPts val="0"/>
              </a:spcAft>
              <a:buSzPts val="2400"/>
              <a:buNone/>
              <a:defRPr/>
            </a:lvl3pPr>
            <a:lvl4pPr lvl="3" algn="ctr">
              <a:lnSpc>
                <a:spcPct val="103000"/>
              </a:lnSpc>
              <a:spcBef>
                <a:spcPts val="213"/>
              </a:spcBef>
              <a:spcAft>
                <a:spcPts val="0"/>
              </a:spcAft>
              <a:buSzPts val="2000"/>
              <a:buNone/>
              <a:defRPr/>
            </a:lvl4pPr>
            <a:lvl5pPr lvl="4" algn="ctr">
              <a:lnSpc>
                <a:spcPct val="103000"/>
              </a:lnSpc>
              <a:spcBef>
                <a:spcPts val="213"/>
              </a:spcBef>
              <a:spcAft>
                <a:spcPts val="0"/>
              </a:spcAft>
              <a:buSzPts val="2000"/>
              <a:buNone/>
              <a:defRPr/>
            </a:lvl5pPr>
            <a:lvl6pPr lvl="5" algn="ctr">
              <a:lnSpc>
                <a:spcPct val="103000"/>
              </a:lnSpc>
              <a:spcBef>
                <a:spcPts val="213"/>
              </a:spcBef>
              <a:spcAft>
                <a:spcPts val="0"/>
              </a:spcAft>
              <a:buSzPts val="2000"/>
              <a:buNone/>
              <a:defRPr/>
            </a:lvl6pPr>
            <a:lvl7pPr lvl="6" algn="ctr">
              <a:lnSpc>
                <a:spcPct val="103000"/>
              </a:lnSpc>
              <a:spcBef>
                <a:spcPts val="213"/>
              </a:spcBef>
              <a:spcAft>
                <a:spcPts val="0"/>
              </a:spcAft>
              <a:buSzPts val="2000"/>
              <a:buNone/>
              <a:defRPr/>
            </a:lvl7pPr>
            <a:lvl8pPr lvl="7" algn="ctr">
              <a:lnSpc>
                <a:spcPct val="103000"/>
              </a:lnSpc>
              <a:spcBef>
                <a:spcPts val="213"/>
              </a:spcBef>
              <a:spcAft>
                <a:spcPts val="0"/>
              </a:spcAft>
              <a:buSzPts val="2000"/>
              <a:buNone/>
              <a:defRPr/>
            </a:lvl8pPr>
            <a:lvl9pPr lvl="8" algn="ctr">
              <a:lnSpc>
                <a:spcPct val="103000"/>
              </a:lnSpc>
              <a:spcBef>
                <a:spcPts val="213"/>
              </a:spcBef>
              <a:spcAft>
                <a:spcPts val="0"/>
              </a:spcAft>
              <a:buSzPts val="2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6" name="Shape 36"/>
        <p:cNvGrpSpPr/>
        <p:nvPr/>
      </p:nvGrpSpPr>
      <p:grpSpPr>
        <a:xfrm>
          <a:off x="0" y="0"/>
          <a:ext cx="0" cy="0"/>
          <a:chOff x="0" y="0"/>
          <a:chExt cx="0" cy="0"/>
        </a:xfrm>
      </p:grpSpPr>
      <p:sp>
        <p:nvSpPr>
          <p:cNvPr id="37" name="Google Shape;37;p4"/>
          <p:cNvSpPr txBox="1"/>
          <p:nvPr>
            <p:ph type="title"/>
          </p:nvPr>
        </p:nvSpPr>
        <p:spPr>
          <a:xfrm rot="5400000">
            <a:off x="4675982" y="2421731"/>
            <a:ext cx="5654675" cy="1951038"/>
          </a:xfrm>
          <a:prstGeom prst="rect">
            <a:avLst/>
          </a:prstGeom>
          <a:noFill/>
          <a:ln>
            <a:noFill/>
          </a:ln>
        </p:spPr>
        <p:txBody>
          <a:bodyPr anchorCtr="0" anchor="ctr" bIns="0" lIns="0" spcFirstLastPara="1" rIns="0" wrap="square" tIns="0">
            <a:noAutofit/>
          </a:bodyPr>
          <a:lstStyle>
            <a:lvl1pPr lvl="0" algn="ctr">
              <a:lnSpc>
                <a:spcPct val="103000"/>
              </a:lnSpc>
              <a:spcBef>
                <a:spcPts val="0"/>
              </a:spcBef>
              <a:spcAft>
                <a:spcPts val="0"/>
              </a:spcAft>
              <a:buSzPts val="1400"/>
              <a:buNone/>
              <a:defRPr/>
            </a:lvl1pPr>
            <a:lvl2pPr lvl="1" algn="ctr">
              <a:lnSpc>
                <a:spcPct val="103000"/>
              </a:lnSpc>
              <a:spcBef>
                <a:spcPts val="0"/>
              </a:spcBef>
              <a:spcAft>
                <a:spcPts val="0"/>
              </a:spcAft>
              <a:buSzPts val="1400"/>
              <a:buNone/>
              <a:defRPr/>
            </a:lvl2pPr>
            <a:lvl3pPr lvl="2" algn="ctr">
              <a:lnSpc>
                <a:spcPct val="103000"/>
              </a:lnSpc>
              <a:spcBef>
                <a:spcPts val="0"/>
              </a:spcBef>
              <a:spcAft>
                <a:spcPts val="0"/>
              </a:spcAft>
              <a:buSzPts val="1400"/>
              <a:buNone/>
              <a:defRPr/>
            </a:lvl3pPr>
            <a:lvl4pPr lvl="3" algn="ctr">
              <a:lnSpc>
                <a:spcPct val="103000"/>
              </a:lnSpc>
              <a:spcBef>
                <a:spcPts val="0"/>
              </a:spcBef>
              <a:spcAft>
                <a:spcPts val="0"/>
              </a:spcAft>
              <a:buSzPts val="1400"/>
              <a:buNone/>
              <a:defRPr/>
            </a:lvl4pPr>
            <a:lvl5pPr lvl="4" algn="ctr">
              <a:lnSpc>
                <a:spcPct val="103000"/>
              </a:lnSpc>
              <a:spcBef>
                <a:spcPts val="0"/>
              </a:spcBef>
              <a:spcAft>
                <a:spcPts val="0"/>
              </a:spcAft>
              <a:buSzPts val="1400"/>
              <a:buNone/>
              <a:defRPr/>
            </a:lvl5pPr>
            <a:lvl6pPr lvl="5" algn="ctr">
              <a:lnSpc>
                <a:spcPct val="103000"/>
              </a:lnSpc>
              <a:spcBef>
                <a:spcPts val="0"/>
              </a:spcBef>
              <a:spcAft>
                <a:spcPts val="0"/>
              </a:spcAft>
              <a:buSzPts val="1400"/>
              <a:buNone/>
              <a:defRPr/>
            </a:lvl6pPr>
            <a:lvl7pPr lvl="6" algn="ctr">
              <a:lnSpc>
                <a:spcPct val="103000"/>
              </a:lnSpc>
              <a:spcBef>
                <a:spcPts val="0"/>
              </a:spcBef>
              <a:spcAft>
                <a:spcPts val="0"/>
              </a:spcAft>
              <a:buSzPts val="1400"/>
              <a:buNone/>
              <a:defRPr/>
            </a:lvl7pPr>
            <a:lvl8pPr lvl="7" algn="ctr">
              <a:lnSpc>
                <a:spcPct val="103000"/>
              </a:lnSpc>
              <a:spcBef>
                <a:spcPts val="0"/>
              </a:spcBef>
              <a:spcAft>
                <a:spcPts val="0"/>
              </a:spcAft>
              <a:buSzPts val="1400"/>
              <a:buNone/>
              <a:defRPr/>
            </a:lvl8pPr>
            <a:lvl9pPr lvl="8" algn="ctr">
              <a:lnSpc>
                <a:spcPct val="103000"/>
              </a:lnSpc>
              <a:spcBef>
                <a:spcPts val="0"/>
              </a:spcBef>
              <a:spcAft>
                <a:spcPts val="0"/>
              </a:spcAft>
              <a:buSzPts val="1400"/>
              <a:buNone/>
              <a:defRPr/>
            </a:lvl9pPr>
          </a:lstStyle>
          <a:p/>
        </p:txBody>
      </p:sp>
      <p:sp>
        <p:nvSpPr>
          <p:cNvPr id="38" name="Google Shape;38;p4"/>
          <p:cNvSpPr txBox="1"/>
          <p:nvPr>
            <p:ph idx="1" type="body"/>
          </p:nvPr>
        </p:nvSpPr>
        <p:spPr>
          <a:xfrm rot="5400000">
            <a:off x="696119" y="545307"/>
            <a:ext cx="5654675" cy="5703887"/>
          </a:xfrm>
          <a:prstGeom prst="rect">
            <a:avLst/>
          </a:prstGeom>
          <a:noFill/>
          <a:ln>
            <a:noFill/>
          </a:ln>
        </p:spPr>
        <p:txBody>
          <a:bodyPr anchorCtr="0" anchor="t" bIns="0" lIns="0" spcFirstLastPara="1" rIns="0" wrap="square" tIns="0">
            <a:noAutofit/>
          </a:bodyPr>
          <a:lstStyle>
            <a:lvl1pPr indent="-342900" lvl="0" marL="457200" algn="l">
              <a:lnSpc>
                <a:spcPct val="103000"/>
              </a:lnSpc>
              <a:spcBef>
                <a:spcPts val="500"/>
              </a:spcBef>
              <a:spcAft>
                <a:spcPts val="0"/>
              </a:spcAft>
              <a:buSzPts val="1800"/>
              <a:buChar char="∙"/>
              <a:defRPr/>
            </a:lvl1pPr>
            <a:lvl2pPr indent="-342900" lvl="1" marL="914400" algn="l">
              <a:lnSpc>
                <a:spcPct val="103000"/>
              </a:lnSpc>
              <a:spcBef>
                <a:spcPts val="400"/>
              </a:spcBef>
              <a:spcAft>
                <a:spcPts val="0"/>
              </a:spcAft>
              <a:buSzPts val="1800"/>
              <a:buChar char="−"/>
              <a:defRPr/>
            </a:lvl2pPr>
            <a:lvl3pPr indent="-342900" lvl="2" marL="1371600" algn="l">
              <a:lnSpc>
                <a:spcPct val="103000"/>
              </a:lnSpc>
              <a:spcBef>
                <a:spcPts val="313"/>
              </a:spcBef>
              <a:spcAft>
                <a:spcPts val="0"/>
              </a:spcAft>
              <a:buSzPts val="1800"/>
              <a:buChar char="∙"/>
              <a:defRPr/>
            </a:lvl3pPr>
            <a:lvl4pPr indent="-342900" lvl="3" marL="1828800" algn="l">
              <a:lnSpc>
                <a:spcPct val="103000"/>
              </a:lnSpc>
              <a:spcBef>
                <a:spcPts val="213"/>
              </a:spcBef>
              <a:spcAft>
                <a:spcPts val="0"/>
              </a:spcAft>
              <a:buSzPts val="1800"/>
              <a:buChar char="−"/>
              <a:defRPr/>
            </a:lvl4pPr>
            <a:lvl5pPr indent="-342900" lvl="4" marL="2286000" algn="l">
              <a:lnSpc>
                <a:spcPct val="103000"/>
              </a:lnSpc>
              <a:spcBef>
                <a:spcPts val="213"/>
              </a:spcBef>
              <a:spcAft>
                <a:spcPts val="0"/>
              </a:spcAft>
              <a:buSzPts val="1800"/>
              <a:buChar char="»"/>
              <a:defRPr/>
            </a:lvl5pPr>
            <a:lvl6pPr indent="-342900" lvl="5" marL="2743200" algn="l">
              <a:lnSpc>
                <a:spcPct val="103000"/>
              </a:lnSpc>
              <a:spcBef>
                <a:spcPts val="213"/>
              </a:spcBef>
              <a:spcAft>
                <a:spcPts val="0"/>
              </a:spcAft>
              <a:buSzPts val="1800"/>
              <a:buChar char="»"/>
              <a:defRPr/>
            </a:lvl6pPr>
            <a:lvl7pPr indent="-342900" lvl="6" marL="3200400" algn="l">
              <a:lnSpc>
                <a:spcPct val="103000"/>
              </a:lnSpc>
              <a:spcBef>
                <a:spcPts val="213"/>
              </a:spcBef>
              <a:spcAft>
                <a:spcPts val="0"/>
              </a:spcAft>
              <a:buSzPts val="1800"/>
              <a:buChar char="»"/>
              <a:defRPr/>
            </a:lvl7pPr>
            <a:lvl8pPr indent="-342900" lvl="7" marL="3657600" algn="l">
              <a:lnSpc>
                <a:spcPct val="103000"/>
              </a:lnSpc>
              <a:spcBef>
                <a:spcPts val="213"/>
              </a:spcBef>
              <a:spcAft>
                <a:spcPts val="0"/>
              </a:spcAft>
              <a:buSzPts val="1800"/>
              <a:buChar char="»"/>
              <a:defRPr/>
            </a:lvl8pPr>
            <a:lvl9pPr indent="-342900" lvl="8" marL="4114800" algn="l">
              <a:lnSpc>
                <a:spcPct val="103000"/>
              </a:lnSpc>
              <a:spcBef>
                <a:spcPts val="213"/>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9" name="Shape 39"/>
        <p:cNvGrpSpPr/>
        <p:nvPr/>
      </p:nvGrpSpPr>
      <p:grpSpPr>
        <a:xfrm>
          <a:off x="0" y="0"/>
          <a:ext cx="0" cy="0"/>
          <a:chOff x="0" y="0"/>
          <a:chExt cx="0" cy="0"/>
        </a:xfrm>
      </p:grpSpPr>
      <p:sp>
        <p:nvSpPr>
          <p:cNvPr id="40" name="Google Shape;40;p5"/>
          <p:cNvSpPr txBox="1"/>
          <p:nvPr>
            <p:ph type="title"/>
          </p:nvPr>
        </p:nvSpPr>
        <p:spPr>
          <a:xfrm>
            <a:off x="671512" y="569912"/>
            <a:ext cx="7807325" cy="1143000"/>
          </a:xfrm>
          <a:prstGeom prst="rect">
            <a:avLst/>
          </a:prstGeom>
          <a:noFill/>
          <a:ln>
            <a:noFill/>
          </a:ln>
        </p:spPr>
        <p:txBody>
          <a:bodyPr anchorCtr="0" anchor="ctr" bIns="0" lIns="0" spcFirstLastPara="1" rIns="0" wrap="square" tIns="0">
            <a:noAutofit/>
          </a:bodyPr>
          <a:lstStyle>
            <a:lvl1pPr lvl="0" algn="ctr">
              <a:lnSpc>
                <a:spcPct val="103000"/>
              </a:lnSpc>
              <a:spcBef>
                <a:spcPts val="0"/>
              </a:spcBef>
              <a:spcAft>
                <a:spcPts val="0"/>
              </a:spcAft>
              <a:buSzPts val="1400"/>
              <a:buNone/>
              <a:defRPr/>
            </a:lvl1pPr>
            <a:lvl2pPr lvl="1" algn="ctr">
              <a:lnSpc>
                <a:spcPct val="103000"/>
              </a:lnSpc>
              <a:spcBef>
                <a:spcPts val="0"/>
              </a:spcBef>
              <a:spcAft>
                <a:spcPts val="0"/>
              </a:spcAft>
              <a:buSzPts val="1400"/>
              <a:buNone/>
              <a:defRPr/>
            </a:lvl2pPr>
            <a:lvl3pPr lvl="2" algn="ctr">
              <a:lnSpc>
                <a:spcPct val="103000"/>
              </a:lnSpc>
              <a:spcBef>
                <a:spcPts val="0"/>
              </a:spcBef>
              <a:spcAft>
                <a:spcPts val="0"/>
              </a:spcAft>
              <a:buSzPts val="1400"/>
              <a:buNone/>
              <a:defRPr/>
            </a:lvl3pPr>
            <a:lvl4pPr lvl="3" algn="ctr">
              <a:lnSpc>
                <a:spcPct val="103000"/>
              </a:lnSpc>
              <a:spcBef>
                <a:spcPts val="0"/>
              </a:spcBef>
              <a:spcAft>
                <a:spcPts val="0"/>
              </a:spcAft>
              <a:buSzPts val="1400"/>
              <a:buNone/>
              <a:defRPr/>
            </a:lvl4pPr>
            <a:lvl5pPr lvl="4" algn="ctr">
              <a:lnSpc>
                <a:spcPct val="103000"/>
              </a:lnSpc>
              <a:spcBef>
                <a:spcPts val="0"/>
              </a:spcBef>
              <a:spcAft>
                <a:spcPts val="0"/>
              </a:spcAft>
              <a:buSzPts val="1400"/>
              <a:buNone/>
              <a:defRPr/>
            </a:lvl5pPr>
            <a:lvl6pPr lvl="5" algn="ctr">
              <a:lnSpc>
                <a:spcPct val="103000"/>
              </a:lnSpc>
              <a:spcBef>
                <a:spcPts val="0"/>
              </a:spcBef>
              <a:spcAft>
                <a:spcPts val="0"/>
              </a:spcAft>
              <a:buSzPts val="1400"/>
              <a:buNone/>
              <a:defRPr/>
            </a:lvl6pPr>
            <a:lvl7pPr lvl="6" algn="ctr">
              <a:lnSpc>
                <a:spcPct val="103000"/>
              </a:lnSpc>
              <a:spcBef>
                <a:spcPts val="0"/>
              </a:spcBef>
              <a:spcAft>
                <a:spcPts val="0"/>
              </a:spcAft>
              <a:buSzPts val="1400"/>
              <a:buNone/>
              <a:defRPr/>
            </a:lvl7pPr>
            <a:lvl8pPr lvl="7" algn="ctr">
              <a:lnSpc>
                <a:spcPct val="103000"/>
              </a:lnSpc>
              <a:spcBef>
                <a:spcPts val="0"/>
              </a:spcBef>
              <a:spcAft>
                <a:spcPts val="0"/>
              </a:spcAft>
              <a:buSzPts val="1400"/>
              <a:buNone/>
              <a:defRPr/>
            </a:lvl8pPr>
            <a:lvl9pPr lvl="8" algn="ctr">
              <a:lnSpc>
                <a:spcPct val="103000"/>
              </a:lnSpc>
              <a:spcBef>
                <a:spcPts val="0"/>
              </a:spcBef>
              <a:spcAft>
                <a:spcPts val="0"/>
              </a:spcAft>
              <a:buSzPts val="1400"/>
              <a:buNone/>
              <a:defRPr/>
            </a:lvl9pPr>
          </a:lstStyle>
          <a:p/>
        </p:txBody>
      </p:sp>
      <p:sp>
        <p:nvSpPr>
          <p:cNvPr id="41" name="Google Shape;41;p5"/>
          <p:cNvSpPr txBox="1"/>
          <p:nvPr>
            <p:ph idx="1" type="body"/>
          </p:nvPr>
        </p:nvSpPr>
        <p:spPr>
          <a:xfrm rot="5400000">
            <a:off x="2416174" y="161925"/>
            <a:ext cx="4318000" cy="7807325"/>
          </a:xfrm>
          <a:prstGeom prst="rect">
            <a:avLst/>
          </a:prstGeom>
          <a:noFill/>
          <a:ln>
            <a:noFill/>
          </a:ln>
        </p:spPr>
        <p:txBody>
          <a:bodyPr anchorCtr="0" anchor="t" bIns="0" lIns="0" spcFirstLastPara="1" rIns="0" wrap="square" tIns="0">
            <a:noAutofit/>
          </a:bodyPr>
          <a:lstStyle>
            <a:lvl1pPr indent="-342900" lvl="0" marL="457200" algn="l">
              <a:lnSpc>
                <a:spcPct val="103000"/>
              </a:lnSpc>
              <a:spcBef>
                <a:spcPts val="500"/>
              </a:spcBef>
              <a:spcAft>
                <a:spcPts val="0"/>
              </a:spcAft>
              <a:buSzPts val="1800"/>
              <a:buChar char="∙"/>
              <a:defRPr/>
            </a:lvl1pPr>
            <a:lvl2pPr indent="-342900" lvl="1" marL="914400" algn="l">
              <a:lnSpc>
                <a:spcPct val="103000"/>
              </a:lnSpc>
              <a:spcBef>
                <a:spcPts val="400"/>
              </a:spcBef>
              <a:spcAft>
                <a:spcPts val="0"/>
              </a:spcAft>
              <a:buSzPts val="1800"/>
              <a:buChar char="−"/>
              <a:defRPr/>
            </a:lvl2pPr>
            <a:lvl3pPr indent="-342900" lvl="2" marL="1371600" algn="l">
              <a:lnSpc>
                <a:spcPct val="103000"/>
              </a:lnSpc>
              <a:spcBef>
                <a:spcPts val="313"/>
              </a:spcBef>
              <a:spcAft>
                <a:spcPts val="0"/>
              </a:spcAft>
              <a:buSzPts val="1800"/>
              <a:buChar char="∙"/>
              <a:defRPr/>
            </a:lvl3pPr>
            <a:lvl4pPr indent="-342900" lvl="3" marL="1828800" algn="l">
              <a:lnSpc>
                <a:spcPct val="103000"/>
              </a:lnSpc>
              <a:spcBef>
                <a:spcPts val="213"/>
              </a:spcBef>
              <a:spcAft>
                <a:spcPts val="0"/>
              </a:spcAft>
              <a:buSzPts val="1800"/>
              <a:buChar char="−"/>
              <a:defRPr/>
            </a:lvl4pPr>
            <a:lvl5pPr indent="-342900" lvl="4" marL="2286000" algn="l">
              <a:lnSpc>
                <a:spcPct val="103000"/>
              </a:lnSpc>
              <a:spcBef>
                <a:spcPts val="213"/>
              </a:spcBef>
              <a:spcAft>
                <a:spcPts val="0"/>
              </a:spcAft>
              <a:buSzPts val="1800"/>
              <a:buChar char="»"/>
              <a:defRPr/>
            </a:lvl5pPr>
            <a:lvl6pPr indent="-342900" lvl="5" marL="2743200" algn="l">
              <a:lnSpc>
                <a:spcPct val="103000"/>
              </a:lnSpc>
              <a:spcBef>
                <a:spcPts val="213"/>
              </a:spcBef>
              <a:spcAft>
                <a:spcPts val="0"/>
              </a:spcAft>
              <a:buSzPts val="1800"/>
              <a:buChar char="»"/>
              <a:defRPr/>
            </a:lvl6pPr>
            <a:lvl7pPr indent="-342900" lvl="6" marL="3200400" algn="l">
              <a:lnSpc>
                <a:spcPct val="103000"/>
              </a:lnSpc>
              <a:spcBef>
                <a:spcPts val="213"/>
              </a:spcBef>
              <a:spcAft>
                <a:spcPts val="0"/>
              </a:spcAft>
              <a:buSzPts val="1800"/>
              <a:buChar char="»"/>
              <a:defRPr/>
            </a:lvl7pPr>
            <a:lvl8pPr indent="-342900" lvl="7" marL="3657600" algn="l">
              <a:lnSpc>
                <a:spcPct val="103000"/>
              </a:lnSpc>
              <a:spcBef>
                <a:spcPts val="213"/>
              </a:spcBef>
              <a:spcAft>
                <a:spcPts val="0"/>
              </a:spcAft>
              <a:buSzPts val="1800"/>
              <a:buChar char="»"/>
              <a:defRPr/>
            </a:lvl8pPr>
            <a:lvl9pPr indent="-342900" lvl="8" marL="4114800" algn="l">
              <a:lnSpc>
                <a:spcPct val="103000"/>
              </a:lnSpc>
              <a:spcBef>
                <a:spcPts val="213"/>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2" name="Shape 42"/>
        <p:cNvGrpSpPr/>
        <p:nvPr/>
      </p:nvGrpSpPr>
      <p:grpSpPr>
        <a:xfrm>
          <a:off x="0" y="0"/>
          <a:ext cx="0" cy="0"/>
          <a:chOff x="0" y="0"/>
          <a:chExt cx="0" cy="0"/>
        </a:xfrm>
      </p:grpSpPr>
      <p:sp>
        <p:nvSpPr>
          <p:cNvPr id="43" name="Google Shape;43;p6"/>
          <p:cNvSpPr txBox="1"/>
          <p:nvPr>
            <p:ph type="title"/>
          </p:nvPr>
        </p:nvSpPr>
        <p:spPr>
          <a:xfrm>
            <a:off x="1792288" y="4800600"/>
            <a:ext cx="5486400" cy="566738"/>
          </a:xfrm>
          <a:prstGeom prst="rect">
            <a:avLst/>
          </a:prstGeom>
          <a:noFill/>
          <a:ln>
            <a:noFill/>
          </a:ln>
        </p:spPr>
        <p:txBody>
          <a:bodyPr anchorCtr="0" anchor="b" bIns="0" lIns="0" spcFirstLastPara="1" rIns="0" wrap="square" tIns="0">
            <a:noAutofit/>
          </a:bodyPr>
          <a:lstStyle>
            <a:lvl1pPr lvl="0" algn="l">
              <a:lnSpc>
                <a:spcPct val="103000"/>
              </a:lnSpc>
              <a:spcBef>
                <a:spcPts val="0"/>
              </a:spcBef>
              <a:spcAft>
                <a:spcPts val="0"/>
              </a:spcAft>
              <a:buSzPts val="1400"/>
              <a:buNone/>
              <a:defRPr b="1" sz="2000"/>
            </a:lvl1pPr>
            <a:lvl2pPr lvl="1" algn="ctr">
              <a:lnSpc>
                <a:spcPct val="103000"/>
              </a:lnSpc>
              <a:spcBef>
                <a:spcPts val="0"/>
              </a:spcBef>
              <a:spcAft>
                <a:spcPts val="0"/>
              </a:spcAft>
              <a:buSzPts val="1400"/>
              <a:buNone/>
              <a:defRPr/>
            </a:lvl2pPr>
            <a:lvl3pPr lvl="2" algn="ctr">
              <a:lnSpc>
                <a:spcPct val="103000"/>
              </a:lnSpc>
              <a:spcBef>
                <a:spcPts val="0"/>
              </a:spcBef>
              <a:spcAft>
                <a:spcPts val="0"/>
              </a:spcAft>
              <a:buSzPts val="1400"/>
              <a:buNone/>
              <a:defRPr/>
            </a:lvl3pPr>
            <a:lvl4pPr lvl="3" algn="ctr">
              <a:lnSpc>
                <a:spcPct val="103000"/>
              </a:lnSpc>
              <a:spcBef>
                <a:spcPts val="0"/>
              </a:spcBef>
              <a:spcAft>
                <a:spcPts val="0"/>
              </a:spcAft>
              <a:buSzPts val="1400"/>
              <a:buNone/>
              <a:defRPr/>
            </a:lvl4pPr>
            <a:lvl5pPr lvl="4" algn="ctr">
              <a:lnSpc>
                <a:spcPct val="103000"/>
              </a:lnSpc>
              <a:spcBef>
                <a:spcPts val="0"/>
              </a:spcBef>
              <a:spcAft>
                <a:spcPts val="0"/>
              </a:spcAft>
              <a:buSzPts val="1400"/>
              <a:buNone/>
              <a:defRPr/>
            </a:lvl5pPr>
            <a:lvl6pPr lvl="5" algn="ctr">
              <a:lnSpc>
                <a:spcPct val="103000"/>
              </a:lnSpc>
              <a:spcBef>
                <a:spcPts val="0"/>
              </a:spcBef>
              <a:spcAft>
                <a:spcPts val="0"/>
              </a:spcAft>
              <a:buSzPts val="1400"/>
              <a:buNone/>
              <a:defRPr/>
            </a:lvl6pPr>
            <a:lvl7pPr lvl="6" algn="ctr">
              <a:lnSpc>
                <a:spcPct val="103000"/>
              </a:lnSpc>
              <a:spcBef>
                <a:spcPts val="0"/>
              </a:spcBef>
              <a:spcAft>
                <a:spcPts val="0"/>
              </a:spcAft>
              <a:buSzPts val="1400"/>
              <a:buNone/>
              <a:defRPr/>
            </a:lvl7pPr>
            <a:lvl8pPr lvl="7" algn="ctr">
              <a:lnSpc>
                <a:spcPct val="103000"/>
              </a:lnSpc>
              <a:spcBef>
                <a:spcPts val="0"/>
              </a:spcBef>
              <a:spcAft>
                <a:spcPts val="0"/>
              </a:spcAft>
              <a:buSzPts val="1400"/>
              <a:buNone/>
              <a:defRPr/>
            </a:lvl8pPr>
            <a:lvl9pPr lvl="8" algn="ctr">
              <a:lnSpc>
                <a:spcPct val="103000"/>
              </a:lnSpc>
              <a:spcBef>
                <a:spcPts val="0"/>
              </a:spcBef>
              <a:spcAft>
                <a:spcPts val="0"/>
              </a:spcAft>
              <a:buSzPts val="1400"/>
              <a:buNone/>
              <a:defRPr/>
            </a:lvl9pPr>
          </a:lstStyle>
          <a:p/>
        </p:txBody>
      </p:sp>
      <p:sp>
        <p:nvSpPr>
          <p:cNvPr id="44" name="Google Shape;44;p6"/>
          <p:cNvSpPr/>
          <p:nvPr>
            <p:ph idx="2" type="pic"/>
          </p:nvPr>
        </p:nvSpPr>
        <p:spPr>
          <a:xfrm>
            <a:off x="1792288" y="612775"/>
            <a:ext cx="5486400" cy="4114800"/>
          </a:xfrm>
          <a:prstGeom prst="rect">
            <a:avLst/>
          </a:prstGeom>
          <a:noFill/>
          <a:ln>
            <a:noFill/>
          </a:ln>
        </p:spPr>
      </p:sp>
      <p:sp>
        <p:nvSpPr>
          <p:cNvPr id="45" name="Google Shape;45;p6"/>
          <p:cNvSpPr txBox="1"/>
          <p:nvPr>
            <p:ph idx="1" type="body"/>
          </p:nvPr>
        </p:nvSpPr>
        <p:spPr>
          <a:xfrm>
            <a:off x="1792288" y="5367338"/>
            <a:ext cx="5486400" cy="804862"/>
          </a:xfrm>
          <a:prstGeom prst="rect">
            <a:avLst/>
          </a:prstGeom>
          <a:noFill/>
          <a:ln>
            <a:noFill/>
          </a:ln>
        </p:spPr>
        <p:txBody>
          <a:bodyPr anchorCtr="0" anchor="t" bIns="0" lIns="0" spcFirstLastPara="1" rIns="0" wrap="square" tIns="0">
            <a:noAutofit/>
          </a:bodyPr>
          <a:lstStyle>
            <a:lvl1pPr indent="-228600" lvl="0" marL="457200" algn="l">
              <a:lnSpc>
                <a:spcPct val="103000"/>
              </a:lnSpc>
              <a:spcBef>
                <a:spcPts val="500"/>
              </a:spcBef>
              <a:spcAft>
                <a:spcPts val="0"/>
              </a:spcAft>
              <a:buSzPts val="1400"/>
              <a:buNone/>
              <a:defRPr sz="1400"/>
            </a:lvl1pPr>
            <a:lvl2pPr indent="-228600" lvl="1" marL="914400" algn="l">
              <a:lnSpc>
                <a:spcPct val="103000"/>
              </a:lnSpc>
              <a:spcBef>
                <a:spcPts val="400"/>
              </a:spcBef>
              <a:spcAft>
                <a:spcPts val="0"/>
              </a:spcAft>
              <a:buSzPts val="1200"/>
              <a:buNone/>
              <a:defRPr sz="1200"/>
            </a:lvl2pPr>
            <a:lvl3pPr indent="-228600" lvl="2" marL="1371600" algn="l">
              <a:lnSpc>
                <a:spcPct val="103000"/>
              </a:lnSpc>
              <a:spcBef>
                <a:spcPts val="313"/>
              </a:spcBef>
              <a:spcAft>
                <a:spcPts val="0"/>
              </a:spcAft>
              <a:buSzPts val="1000"/>
              <a:buNone/>
              <a:defRPr sz="1000"/>
            </a:lvl3pPr>
            <a:lvl4pPr indent="-228600" lvl="3" marL="1828800" algn="l">
              <a:lnSpc>
                <a:spcPct val="103000"/>
              </a:lnSpc>
              <a:spcBef>
                <a:spcPts val="213"/>
              </a:spcBef>
              <a:spcAft>
                <a:spcPts val="0"/>
              </a:spcAft>
              <a:buSzPts val="900"/>
              <a:buNone/>
              <a:defRPr sz="900"/>
            </a:lvl4pPr>
            <a:lvl5pPr indent="-228600" lvl="4" marL="2286000" algn="l">
              <a:lnSpc>
                <a:spcPct val="103000"/>
              </a:lnSpc>
              <a:spcBef>
                <a:spcPts val="213"/>
              </a:spcBef>
              <a:spcAft>
                <a:spcPts val="0"/>
              </a:spcAft>
              <a:buSzPts val="900"/>
              <a:buNone/>
              <a:defRPr sz="900"/>
            </a:lvl5pPr>
            <a:lvl6pPr indent="-228600" lvl="5" marL="2743200" algn="l">
              <a:lnSpc>
                <a:spcPct val="103000"/>
              </a:lnSpc>
              <a:spcBef>
                <a:spcPts val="213"/>
              </a:spcBef>
              <a:spcAft>
                <a:spcPts val="0"/>
              </a:spcAft>
              <a:buSzPts val="900"/>
              <a:buNone/>
              <a:defRPr sz="900"/>
            </a:lvl6pPr>
            <a:lvl7pPr indent="-228600" lvl="6" marL="3200400" algn="l">
              <a:lnSpc>
                <a:spcPct val="103000"/>
              </a:lnSpc>
              <a:spcBef>
                <a:spcPts val="213"/>
              </a:spcBef>
              <a:spcAft>
                <a:spcPts val="0"/>
              </a:spcAft>
              <a:buSzPts val="900"/>
              <a:buNone/>
              <a:defRPr sz="900"/>
            </a:lvl7pPr>
            <a:lvl8pPr indent="-228600" lvl="7" marL="3657600" algn="l">
              <a:lnSpc>
                <a:spcPct val="103000"/>
              </a:lnSpc>
              <a:spcBef>
                <a:spcPts val="213"/>
              </a:spcBef>
              <a:spcAft>
                <a:spcPts val="0"/>
              </a:spcAft>
              <a:buSzPts val="900"/>
              <a:buNone/>
              <a:defRPr sz="900"/>
            </a:lvl8pPr>
            <a:lvl9pPr indent="-228600" lvl="8" marL="4114800" algn="l">
              <a:lnSpc>
                <a:spcPct val="103000"/>
              </a:lnSpc>
              <a:spcBef>
                <a:spcPts val="213"/>
              </a:spcBef>
              <a:spcAft>
                <a:spcPts val="0"/>
              </a:spcAft>
              <a:buSzPts val="900"/>
              <a:buNone/>
              <a:defRPr sz="9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7"/>
          <p:cNvSpPr txBox="1"/>
          <p:nvPr>
            <p:ph type="title"/>
          </p:nvPr>
        </p:nvSpPr>
        <p:spPr>
          <a:xfrm>
            <a:off x="457200" y="273050"/>
            <a:ext cx="3008313" cy="1162050"/>
          </a:xfrm>
          <a:prstGeom prst="rect">
            <a:avLst/>
          </a:prstGeom>
          <a:noFill/>
          <a:ln>
            <a:noFill/>
          </a:ln>
        </p:spPr>
        <p:txBody>
          <a:bodyPr anchorCtr="0" anchor="b" bIns="0" lIns="0" spcFirstLastPara="1" rIns="0" wrap="square" tIns="0">
            <a:noAutofit/>
          </a:bodyPr>
          <a:lstStyle>
            <a:lvl1pPr lvl="0" algn="l">
              <a:lnSpc>
                <a:spcPct val="103000"/>
              </a:lnSpc>
              <a:spcBef>
                <a:spcPts val="0"/>
              </a:spcBef>
              <a:spcAft>
                <a:spcPts val="0"/>
              </a:spcAft>
              <a:buSzPts val="1400"/>
              <a:buNone/>
              <a:defRPr b="1" sz="2000"/>
            </a:lvl1pPr>
            <a:lvl2pPr lvl="1" algn="ctr">
              <a:lnSpc>
                <a:spcPct val="103000"/>
              </a:lnSpc>
              <a:spcBef>
                <a:spcPts val="0"/>
              </a:spcBef>
              <a:spcAft>
                <a:spcPts val="0"/>
              </a:spcAft>
              <a:buSzPts val="1400"/>
              <a:buNone/>
              <a:defRPr/>
            </a:lvl2pPr>
            <a:lvl3pPr lvl="2" algn="ctr">
              <a:lnSpc>
                <a:spcPct val="103000"/>
              </a:lnSpc>
              <a:spcBef>
                <a:spcPts val="0"/>
              </a:spcBef>
              <a:spcAft>
                <a:spcPts val="0"/>
              </a:spcAft>
              <a:buSzPts val="1400"/>
              <a:buNone/>
              <a:defRPr/>
            </a:lvl3pPr>
            <a:lvl4pPr lvl="3" algn="ctr">
              <a:lnSpc>
                <a:spcPct val="103000"/>
              </a:lnSpc>
              <a:spcBef>
                <a:spcPts val="0"/>
              </a:spcBef>
              <a:spcAft>
                <a:spcPts val="0"/>
              </a:spcAft>
              <a:buSzPts val="1400"/>
              <a:buNone/>
              <a:defRPr/>
            </a:lvl4pPr>
            <a:lvl5pPr lvl="4" algn="ctr">
              <a:lnSpc>
                <a:spcPct val="103000"/>
              </a:lnSpc>
              <a:spcBef>
                <a:spcPts val="0"/>
              </a:spcBef>
              <a:spcAft>
                <a:spcPts val="0"/>
              </a:spcAft>
              <a:buSzPts val="1400"/>
              <a:buNone/>
              <a:defRPr/>
            </a:lvl5pPr>
            <a:lvl6pPr lvl="5" algn="ctr">
              <a:lnSpc>
                <a:spcPct val="103000"/>
              </a:lnSpc>
              <a:spcBef>
                <a:spcPts val="0"/>
              </a:spcBef>
              <a:spcAft>
                <a:spcPts val="0"/>
              </a:spcAft>
              <a:buSzPts val="1400"/>
              <a:buNone/>
              <a:defRPr/>
            </a:lvl6pPr>
            <a:lvl7pPr lvl="6" algn="ctr">
              <a:lnSpc>
                <a:spcPct val="103000"/>
              </a:lnSpc>
              <a:spcBef>
                <a:spcPts val="0"/>
              </a:spcBef>
              <a:spcAft>
                <a:spcPts val="0"/>
              </a:spcAft>
              <a:buSzPts val="1400"/>
              <a:buNone/>
              <a:defRPr/>
            </a:lvl7pPr>
            <a:lvl8pPr lvl="7" algn="ctr">
              <a:lnSpc>
                <a:spcPct val="103000"/>
              </a:lnSpc>
              <a:spcBef>
                <a:spcPts val="0"/>
              </a:spcBef>
              <a:spcAft>
                <a:spcPts val="0"/>
              </a:spcAft>
              <a:buSzPts val="1400"/>
              <a:buNone/>
              <a:defRPr/>
            </a:lvl8pPr>
            <a:lvl9pPr lvl="8" algn="ctr">
              <a:lnSpc>
                <a:spcPct val="103000"/>
              </a:lnSpc>
              <a:spcBef>
                <a:spcPts val="0"/>
              </a:spcBef>
              <a:spcAft>
                <a:spcPts val="0"/>
              </a:spcAft>
              <a:buSzPts val="1400"/>
              <a:buNone/>
              <a:defRPr/>
            </a:lvl9pPr>
          </a:lstStyle>
          <a:p/>
        </p:txBody>
      </p:sp>
      <p:sp>
        <p:nvSpPr>
          <p:cNvPr id="48" name="Google Shape;48;p7"/>
          <p:cNvSpPr txBox="1"/>
          <p:nvPr>
            <p:ph idx="1" type="body"/>
          </p:nvPr>
        </p:nvSpPr>
        <p:spPr>
          <a:xfrm>
            <a:off x="3575050" y="273050"/>
            <a:ext cx="5111750" cy="5853113"/>
          </a:xfrm>
          <a:prstGeom prst="rect">
            <a:avLst/>
          </a:prstGeom>
          <a:noFill/>
          <a:ln>
            <a:noFill/>
          </a:ln>
        </p:spPr>
        <p:txBody>
          <a:bodyPr anchorCtr="0" anchor="t" bIns="0" lIns="0" spcFirstLastPara="1" rIns="0" wrap="square" tIns="0">
            <a:noAutofit/>
          </a:bodyPr>
          <a:lstStyle>
            <a:lvl1pPr indent="-431800" lvl="0" marL="457200" algn="l">
              <a:lnSpc>
                <a:spcPct val="103000"/>
              </a:lnSpc>
              <a:spcBef>
                <a:spcPts val="500"/>
              </a:spcBef>
              <a:spcAft>
                <a:spcPts val="0"/>
              </a:spcAft>
              <a:buSzPts val="3200"/>
              <a:buChar char="∙"/>
              <a:defRPr sz="3200"/>
            </a:lvl1pPr>
            <a:lvl2pPr indent="-406400" lvl="1" marL="914400" algn="l">
              <a:lnSpc>
                <a:spcPct val="103000"/>
              </a:lnSpc>
              <a:spcBef>
                <a:spcPts val="400"/>
              </a:spcBef>
              <a:spcAft>
                <a:spcPts val="0"/>
              </a:spcAft>
              <a:buSzPts val="2800"/>
              <a:buChar char="−"/>
              <a:defRPr sz="2800"/>
            </a:lvl2pPr>
            <a:lvl3pPr indent="-381000" lvl="2" marL="1371600" algn="l">
              <a:lnSpc>
                <a:spcPct val="103000"/>
              </a:lnSpc>
              <a:spcBef>
                <a:spcPts val="313"/>
              </a:spcBef>
              <a:spcAft>
                <a:spcPts val="0"/>
              </a:spcAft>
              <a:buSzPts val="2400"/>
              <a:buChar char="∙"/>
              <a:defRPr sz="2400"/>
            </a:lvl3pPr>
            <a:lvl4pPr indent="-355600" lvl="3" marL="1828800" algn="l">
              <a:lnSpc>
                <a:spcPct val="103000"/>
              </a:lnSpc>
              <a:spcBef>
                <a:spcPts val="213"/>
              </a:spcBef>
              <a:spcAft>
                <a:spcPts val="0"/>
              </a:spcAft>
              <a:buSzPts val="2000"/>
              <a:buChar char="−"/>
              <a:defRPr sz="2000"/>
            </a:lvl4pPr>
            <a:lvl5pPr indent="-355600" lvl="4" marL="2286000" algn="l">
              <a:lnSpc>
                <a:spcPct val="103000"/>
              </a:lnSpc>
              <a:spcBef>
                <a:spcPts val="213"/>
              </a:spcBef>
              <a:spcAft>
                <a:spcPts val="0"/>
              </a:spcAft>
              <a:buSzPts val="2000"/>
              <a:buChar char="»"/>
              <a:defRPr sz="2000"/>
            </a:lvl5pPr>
            <a:lvl6pPr indent="-355600" lvl="5" marL="2743200" algn="l">
              <a:lnSpc>
                <a:spcPct val="103000"/>
              </a:lnSpc>
              <a:spcBef>
                <a:spcPts val="213"/>
              </a:spcBef>
              <a:spcAft>
                <a:spcPts val="0"/>
              </a:spcAft>
              <a:buSzPts val="2000"/>
              <a:buChar char="»"/>
              <a:defRPr sz="2000"/>
            </a:lvl6pPr>
            <a:lvl7pPr indent="-355600" lvl="6" marL="3200400" algn="l">
              <a:lnSpc>
                <a:spcPct val="103000"/>
              </a:lnSpc>
              <a:spcBef>
                <a:spcPts val="213"/>
              </a:spcBef>
              <a:spcAft>
                <a:spcPts val="0"/>
              </a:spcAft>
              <a:buSzPts val="2000"/>
              <a:buChar char="»"/>
              <a:defRPr sz="2000"/>
            </a:lvl7pPr>
            <a:lvl8pPr indent="-355600" lvl="7" marL="3657600" algn="l">
              <a:lnSpc>
                <a:spcPct val="103000"/>
              </a:lnSpc>
              <a:spcBef>
                <a:spcPts val="213"/>
              </a:spcBef>
              <a:spcAft>
                <a:spcPts val="0"/>
              </a:spcAft>
              <a:buSzPts val="2000"/>
              <a:buChar char="»"/>
              <a:defRPr sz="2000"/>
            </a:lvl8pPr>
            <a:lvl9pPr indent="-355600" lvl="8" marL="4114800" algn="l">
              <a:lnSpc>
                <a:spcPct val="103000"/>
              </a:lnSpc>
              <a:spcBef>
                <a:spcPts val="213"/>
              </a:spcBef>
              <a:spcAft>
                <a:spcPts val="0"/>
              </a:spcAft>
              <a:buSzPts val="2000"/>
              <a:buChar char="»"/>
              <a:defRPr sz="2000"/>
            </a:lvl9pPr>
          </a:lstStyle>
          <a:p/>
        </p:txBody>
      </p:sp>
      <p:sp>
        <p:nvSpPr>
          <p:cNvPr id="49" name="Google Shape;49;p7"/>
          <p:cNvSpPr txBox="1"/>
          <p:nvPr>
            <p:ph idx="2" type="body"/>
          </p:nvPr>
        </p:nvSpPr>
        <p:spPr>
          <a:xfrm>
            <a:off x="457200" y="1435100"/>
            <a:ext cx="3008313" cy="4691063"/>
          </a:xfrm>
          <a:prstGeom prst="rect">
            <a:avLst/>
          </a:prstGeom>
          <a:noFill/>
          <a:ln>
            <a:noFill/>
          </a:ln>
        </p:spPr>
        <p:txBody>
          <a:bodyPr anchorCtr="0" anchor="t" bIns="0" lIns="0" spcFirstLastPara="1" rIns="0" wrap="square" tIns="0">
            <a:noAutofit/>
          </a:bodyPr>
          <a:lstStyle>
            <a:lvl1pPr indent="-228600" lvl="0" marL="457200" algn="l">
              <a:lnSpc>
                <a:spcPct val="103000"/>
              </a:lnSpc>
              <a:spcBef>
                <a:spcPts val="500"/>
              </a:spcBef>
              <a:spcAft>
                <a:spcPts val="0"/>
              </a:spcAft>
              <a:buSzPts val="1400"/>
              <a:buNone/>
              <a:defRPr sz="1400"/>
            </a:lvl1pPr>
            <a:lvl2pPr indent="-228600" lvl="1" marL="914400" algn="l">
              <a:lnSpc>
                <a:spcPct val="103000"/>
              </a:lnSpc>
              <a:spcBef>
                <a:spcPts val="400"/>
              </a:spcBef>
              <a:spcAft>
                <a:spcPts val="0"/>
              </a:spcAft>
              <a:buSzPts val="1200"/>
              <a:buNone/>
              <a:defRPr sz="1200"/>
            </a:lvl2pPr>
            <a:lvl3pPr indent="-228600" lvl="2" marL="1371600" algn="l">
              <a:lnSpc>
                <a:spcPct val="103000"/>
              </a:lnSpc>
              <a:spcBef>
                <a:spcPts val="313"/>
              </a:spcBef>
              <a:spcAft>
                <a:spcPts val="0"/>
              </a:spcAft>
              <a:buSzPts val="1000"/>
              <a:buNone/>
              <a:defRPr sz="1000"/>
            </a:lvl3pPr>
            <a:lvl4pPr indent="-228600" lvl="3" marL="1828800" algn="l">
              <a:lnSpc>
                <a:spcPct val="103000"/>
              </a:lnSpc>
              <a:spcBef>
                <a:spcPts val="213"/>
              </a:spcBef>
              <a:spcAft>
                <a:spcPts val="0"/>
              </a:spcAft>
              <a:buSzPts val="900"/>
              <a:buNone/>
              <a:defRPr sz="900"/>
            </a:lvl4pPr>
            <a:lvl5pPr indent="-228600" lvl="4" marL="2286000" algn="l">
              <a:lnSpc>
                <a:spcPct val="103000"/>
              </a:lnSpc>
              <a:spcBef>
                <a:spcPts val="213"/>
              </a:spcBef>
              <a:spcAft>
                <a:spcPts val="0"/>
              </a:spcAft>
              <a:buSzPts val="900"/>
              <a:buNone/>
              <a:defRPr sz="900"/>
            </a:lvl5pPr>
            <a:lvl6pPr indent="-228600" lvl="5" marL="2743200" algn="l">
              <a:lnSpc>
                <a:spcPct val="103000"/>
              </a:lnSpc>
              <a:spcBef>
                <a:spcPts val="213"/>
              </a:spcBef>
              <a:spcAft>
                <a:spcPts val="0"/>
              </a:spcAft>
              <a:buSzPts val="900"/>
              <a:buNone/>
              <a:defRPr sz="900"/>
            </a:lvl6pPr>
            <a:lvl7pPr indent="-228600" lvl="6" marL="3200400" algn="l">
              <a:lnSpc>
                <a:spcPct val="103000"/>
              </a:lnSpc>
              <a:spcBef>
                <a:spcPts val="213"/>
              </a:spcBef>
              <a:spcAft>
                <a:spcPts val="0"/>
              </a:spcAft>
              <a:buSzPts val="900"/>
              <a:buNone/>
              <a:defRPr sz="900"/>
            </a:lvl7pPr>
            <a:lvl8pPr indent="-228600" lvl="7" marL="3657600" algn="l">
              <a:lnSpc>
                <a:spcPct val="103000"/>
              </a:lnSpc>
              <a:spcBef>
                <a:spcPts val="213"/>
              </a:spcBef>
              <a:spcAft>
                <a:spcPts val="0"/>
              </a:spcAft>
              <a:buSzPts val="900"/>
              <a:buNone/>
              <a:defRPr sz="900"/>
            </a:lvl8pPr>
            <a:lvl9pPr indent="-228600" lvl="8" marL="4114800" algn="l">
              <a:lnSpc>
                <a:spcPct val="103000"/>
              </a:lnSpc>
              <a:spcBef>
                <a:spcPts val="213"/>
              </a:spcBef>
              <a:spcAft>
                <a:spcPts val="0"/>
              </a:spcAft>
              <a:buSzPts val="900"/>
              <a:buNone/>
              <a:defRPr sz="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8"/>
          <p:cNvSpPr txBox="1"/>
          <p:nvPr>
            <p:ph type="title"/>
          </p:nvPr>
        </p:nvSpPr>
        <p:spPr>
          <a:xfrm>
            <a:off x="671512" y="569912"/>
            <a:ext cx="7807325" cy="1143000"/>
          </a:xfrm>
          <a:prstGeom prst="rect">
            <a:avLst/>
          </a:prstGeom>
          <a:noFill/>
          <a:ln>
            <a:noFill/>
          </a:ln>
        </p:spPr>
        <p:txBody>
          <a:bodyPr anchorCtr="0" anchor="ctr" bIns="0" lIns="0" spcFirstLastPara="1" rIns="0" wrap="square" tIns="0">
            <a:noAutofit/>
          </a:bodyPr>
          <a:lstStyle>
            <a:lvl1pPr lvl="0" algn="ctr">
              <a:lnSpc>
                <a:spcPct val="103000"/>
              </a:lnSpc>
              <a:spcBef>
                <a:spcPts val="0"/>
              </a:spcBef>
              <a:spcAft>
                <a:spcPts val="0"/>
              </a:spcAft>
              <a:buSzPts val="1400"/>
              <a:buNone/>
              <a:defRPr/>
            </a:lvl1pPr>
            <a:lvl2pPr lvl="1" algn="ctr">
              <a:lnSpc>
                <a:spcPct val="103000"/>
              </a:lnSpc>
              <a:spcBef>
                <a:spcPts val="0"/>
              </a:spcBef>
              <a:spcAft>
                <a:spcPts val="0"/>
              </a:spcAft>
              <a:buSzPts val="1400"/>
              <a:buNone/>
              <a:defRPr/>
            </a:lvl2pPr>
            <a:lvl3pPr lvl="2" algn="ctr">
              <a:lnSpc>
                <a:spcPct val="103000"/>
              </a:lnSpc>
              <a:spcBef>
                <a:spcPts val="0"/>
              </a:spcBef>
              <a:spcAft>
                <a:spcPts val="0"/>
              </a:spcAft>
              <a:buSzPts val="1400"/>
              <a:buNone/>
              <a:defRPr/>
            </a:lvl3pPr>
            <a:lvl4pPr lvl="3" algn="ctr">
              <a:lnSpc>
                <a:spcPct val="103000"/>
              </a:lnSpc>
              <a:spcBef>
                <a:spcPts val="0"/>
              </a:spcBef>
              <a:spcAft>
                <a:spcPts val="0"/>
              </a:spcAft>
              <a:buSzPts val="1400"/>
              <a:buNone/>
              <a:defRPr/>
            </a:lvl4pPr>
            <a:lvl5pPr lvl="4" algn="ctr">
              <a:lnSpc>
                <a:spcPct val="103000"/>
              </a:lnSpc>
              <a:spcBef>
                <a:spcPts val="0"/>
              </a:spcBef>
              <a:spcAft>
                <a:spcPts val="0"/>
              </a:spcAft>
              <a:buSzPts val="1400"/>
              <a:buNone/>
              <a:defRPr/>
            </a:lvl5pPr>
            <a:lvl6pPr lvl="5" algn="ctr">
              <a:lnSpc>
                <a:spcPct val="103000"/>
              </a:lnSpc>
              <a:spcBef>
                <a:spcPts val="0"/>
              </a:spcBef>
              <a:spcAft>
                <a:spcPts val="0"/>
              </a:spcAft>
              <a:buSzPts val="1400"/>
              <a:buNone/>
              <a:defRPr/>
            </a:lvl6pPr>
            <a:lvl7pPr lvl="6" algn="ctr">
              <a:lnSpc>
                <a:spcPct val="103000"/>
              </a:lnSpc>
              <a:spcBef>
                <a:spcPts val="0"/>
              </a:spcBef>
              <a:spcAft>
                <a:spcPts val="0"/>
              </a:spcAft>
              <a:buSzPts val="1400"/>
              <a:buNone/>
              <a:defRPr/>
            </a:lvl7pPr>
            <a:lvl8pPr lvl="7" algn="ctr">
              <a:lnSpc>
                <a:spcPct val="103000"/>
              </a:lnSpc>
              <a:spcBef>
                <a:spcPts val="0"/>
              </a:spcBef>
              <a:spcAft>
                <a:spcPts val="0"/>
              </a:spcAft>
              <a:buSzPts val="1400"/>
              <a:buNone/>
              <a:defRPr/>
            </a:lvl8pPr>
            <a:lvl9pPr lvl="8" algn="ctr">
              <a:lnSpc>
                <a:spcPct val="103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9"/>
          <p:cNvSpPr txBox="1"/>
          <p:nvPr>
            <p:ph type="title"/>
          </p:nvPr>
        </p:nvSpPr>
        <p:spPr>
          <a:xfrm>
            <a:off x="457200" y="274638"/>
            <a:ext cx="8229600" cy="1143000"/>
          </a:xfrm>
          <a:prstGeom prst="rect">
            <a:avLst/>
          </a:prstGeom>
          <a:noFill/>
          <a:ln>
            <a:noFill/>
          </a:ln>
        </p:spPr>
        <p:txBody>
          <a:bodyPr anchorCtr="0" anchor="ctr" bIns="0" lIns="0" spcFirstLastPara="1" rIns="0" wrap="square" tIns="0">
            <a:noAutofit/>
          </a:bodyPr>
          <a:lstStyle>
            <a:lvl1pPr lvl="0" algn="ctr">
              <a:lnSpc>
                <a:spcPct val="103000"/>
              </a:lnSpc>
              <a:spcBef>
                <a:spcPts val="0"/>
              </a:spcBef>
              <a:spcAft>
                <a:spcPts val="0"/>
              </a:spcAft>
              <a:buSzPts val="1400"/>
              <a:buNone/>
              <a:defRPr/>
            </a:lvl1pPr>
            <a:lvl2pPr lvl="1" algn="ctr">
              <a:lnSpc>
                <a:spcPct val="103000"/>
              </a:lnSpc>
              <a:spcBef>
                <a:spcPts val="0"/>
              </a:spcBef>
              <a:spcAft>
                <a:spcPts val="0"/>
              </a:spcAft>
              <a:buSzPts val="1400"/>
              <a:buNone/>
              <a:defRPr/>
            </a:lvl2pPr>
            <a:lvl3pPr lvl="2" algn="ctr">
              <a:lnSpc>
                <a:spcPct val="103000"/>
              </a:lnSpc>
              <a:spcBef>
                <a:spcPts val="0"/>
              </a:spcBef>
              <a:spcAft>
                <a:spcPts val="0"/>
              </a:spcAft>
              <a:buSzPts val="1400"/>
              <a:buNone/>
              <a:defRPr/>
            </a:lvl3pPr>
            <a:lvl4pPr lvl="3" algn="ctr">
              <a:lnSpc>
                <a:spcPct val="103000"/>
              </a:lnSpc>
              <a:spcBef>
                <a:spcPts val="0"/>
              </a:spcBef>
              <a:spcAft>
                <a:spcPts val="0"/>
              </a:spcAft>
              <a:buSzPts val="1400"/>
              <a:buNone/>
              <a:defRPr/>
            </a:lvl4pPr>
            <a:lvl5pPr lvl="4" algn="ctr">
              <a:lnSpc>
                <a:spcPct val="103000"/>
              </a:lnSpc>
              <a:spcBef>
                <a:spcPts val="0"/>
              </a:spcBef>
              <a:spcAft>
                <a:spcPts val="0"/>
              </a:spcAft>
              <a:buSzPts val="1400"/>
              <a:buNone/>
              <a:defRPr/>
            </a:lvl5pPr>
            <a:lvl6pPr lvl="5" algn="ctr">
              <a:lnSpc>
                <a:spcPct val="103000"/>
              </a:lnSpc>
              <a:spcBef>
                <a:spcPts val="0"/>
              </a:spcBef>
              <a:spcAft>
                <a:spcPts val="0"/>
              </a:spcAft>
              <a:buSzPts val="1400"/>
              <a:buNone/>
              <a:defRPr/>
            </a:lvl6pPr>
            <a:lvl7pPr lvl="6" algn="ctr">
              <a:lnSpc>
                <a:spcPct val="103000"/>
              </a:lnSpc>
              <a:spcBef>
                <a:spcPts val="0"/>
              </a:spcBef>
              <a:spcAft>
                <a:spcPts val="0"/>
              </a:spcAft>
              <a:buSzPts val="1400"/>
              <a:buNone/>
              <a:defRPr/>
            </a:lvl7pPr>
            <a:lvl8pPr lvl="7" algn="ctr">
              <a:lnSpc>
                <a:spcPct val="103000"/>
              </a:lnSpc>
              <a:spcBef>
                <a:spcPts val="0"/>
              </a:spcBef>
              <a:spcAft>
                <a:spcPts val="0"/>
              </a:spcAft>
              <a:buSzPts val="1400"/>
              <a:buNone/>
              <a:defRPr/>
            </a:lvl8pPr>
            <a:lvl9pPr lvl="8" algn="ctr">
              <a:lnSpc>
                <a:spcPct val="103000"/>
              </a:lnSpc>
              <a:spcBef>
                <a:spcPts val="0"/>
              </a:spcBef>
              <a:spcAft>
                <a:spcPts val="0"/>
              </a:spcAft>
              <a:buSzPts val="1400"/>
              <a:buNone/>
              <a:defRPr/>
            </a:lvl9pPr>
          </a:lstStyle>
          <a:p/>
        </p:txBody>
      </p:sp>
      <p:sp>
        <p:nvSpPr>
          <p:cNvPr id="54" name="Google Shape;54;p9"/>
          <p:cNvSpPr txBox="1"/>
          <p:nvPr>
            <p:ph idx="1" type="body"/>
          </p:nvPr>
        </p:nvSpPr>
        <p:spPr>
          <a:xfrm>
            <a:off x="457200" y="1535113"/>
            <a:ext cx="4040188" cy="639762"/>
          </a:xfrm>
          <a:prstGeom prst="rect">
            <a:avLst/>
          </a:prstGeom>
          <a:noFill/>
          <a:ln>
            <a:noFill/>
          </a:ln>
        </p:spPr>
        <p:txBody>
          <a:bodyPr anchorCtr="0" anchor="b" bIns="0" lIns="0" spcFirstLastPara="1" rIns="0" wrap="square" tIns="0">
            <a:noAutofit/>
          </a:bodyPr>
          <a:lstStyle>
            <a:lvl1pPr indent="-228600" lvl="0" marL="457200" algn="l">
              <a:lnSpc>
                <a:spcPct val="103000"/>
              </a:lnSpc>
              <a:spcBef>
                <a:spcPts val="500"/>
              </a:spcBef>
              <a:spcAft>
                <a:spcPts val="0"/>
              </a:spcAft>
              <a:buSzPts val="2400"/>
              <a:buNone/>
              <a:defRPr b="1" sz="2400"/>
            </a:lvl1pPr>
            <a:lvl2pPr indent="-228600" lvl="1" marL="914400" algn="l">
              <a:lnSpc>
                <a:spcPct val="103000"/>
              </a:lnSpc>
              <a:spcBef>
                <a:spcPts val="400"/>
              </a:spcBef>
              <a:spcAft>
                <a:spcPts val="0"/>
              </a:spcAft>
              <a:buSzPts val="2000"/>
              <a:buNone/>
              <a:defRPr b="1" sz="2000"/>
            </a:lvl2pPr>
            <a:lvl3pPr indent="-228600" lvl="2" marL="1371600" algn="l">
              <a:lnSpc>
                <a:spcPct val="103000"/>
              </a:lnSpc>
              <a:spcBef>
                <a:spcPts val="313"/>
              </a:spcBef>
              <a:spcAft>
                <a:spcPts val="0"/>
              </a:spcAft>
              <a:buSzPts val="1800"/>
              <a:buNone/>
              <a:defRPr b="1" sz="1800"/>
            </a:lvl3pPr>
            <a:lvl4pPr indent="-228600" lvl="3" marL="1828800" algn="l">
              <a:lnSpc>
                <a:spcPct val="103000"/>
              </a:lnSpc>
              <a:spcBef>
                <a:spcPts val="213"/>
              </a:spcBef>
              <a:spcAft>
                <a:spcPts val="0"/>
              </a:spcAft>
              <a:buSzPts val="1600"/>
              <a:buNone/>
              <a:defRPr b="1" sz="1600"/>
            </a:lvl4pPr>
            <a:lvl5pPr indent="-228600" lvl="4" marL="2286000" algn="l">
              <a:lnSpc>
                <a:spcPct val="103000"/>
              </a:lnSpc>
              <a:spcBef>
                <a:spcPts val="213"/>
              </a:spcBef>
              <a:spcAft>
                <a:spcPts val="0"/>
              </a:spcAft>
              <a:buSzPts val="1600"/>
              <a:buNone/>
              <a:defRPr b="1" sz="1600"/>
            </a:lvl5pPr>
            <a:lvl6pPr indent="-228600" lvl="5" marL="2743200" algn="l">
              <a:lnSpc>
                <a:spcPct val="103000"/>
              </a:lnSpc>
              <a:spcBef>
                <a:spcPts val="213"/>
              </a:spcBef>
              <a:spcAft>
                <a:spcPts val="0"/>
              </a:spcAft>
              <a:buSzPts val="1600"/>
              <a:buNone/>
              <a:defRPr b="1" sz="1600"/>
            </a:lvl6pPr>
            <a:lvl7pPr indent="-228600" lvl="6" marL="3200400" algn="l">
              <a:lnSpc>
                <a:spcPct val="103000"/>
              </a:lnSpc>
              <a:spcBef>
                <a:spcPts val="213"/>
              </a:spcBef>
              <a:spcAft>
                <a:spcPts val="0"/>
              </a:spcAft>
              <a:buSzPts val="1600"/>
              <a:buNone/>
              <a:defRPr b="1" sz="1600"/>
            </a:lvl7pPr>
            <a:lvl8pPr indent="-228600" lvl="7" marL="3657600" algn="l">
              <a:lnSpc>
                <a:spcPct val="103000"/>
              </a:lnSpc>
              <a:spcBef>
                <a:spcPts val="213"/>
              </a:spcBef>
              <a:spcAft>
                <a:spcPts val="0"/>
              </a:spcAft>
              <a:buSzPts val="1600"/>
              <a:buNone/>
              <a:defRPr b="1" sz="1600"/>
            </a:lvl8pPr>
            <a:lvl9pPr indent="-228600" lvl="8" marL="4114800" algn="l">
              <a:lnSpc>
                <a:spcPct val="103000"/>
              </a:lnSpc>
              <a:spcBef>
                <a:spcPts val="213"/>
              </a:spcBef>
              <a:spcAft>
                <a:spcPts val="0"/>
              </a:spcAft>
              <a:buSzPts val="1600"/>
              <a:buNone/>
              <a:defRPr b="1" sz="1600"/>
            </a:lvl9pPr>
          </a:lstStyle>
          <a:p/>
        </p:txBody>
      </p:sp>
      <p:sp>
        <p:nvSpPr>
          <p:cNvPr id="55" name="Google Shape;55;p9"/>
          <p:cNvSpPr txBox="1"/>
          <p:nvPr>
            <p:ph idx="2" type="body"/>
          </p:nvPr>
        </p:nvSpPr>
        <p:spPr>
          <a:xfrm>
            <a:off x="457200" y="2174875"/>
            <a:ext cx="4040188" cy="3951288"/>
          </a:xfrm>
          <a:prstGeom prst="rect">
            <a:avLst/>
          </a:prstGeom>
          <a:noFill/>
          <a:ln>
            <a:noFill/>
          </a:ln>
        </p:spPr>
        <p:txBody>
          <a:bodyPr anchorCtr="0" anchor="t" bIns="0" lIns="0" spcFirstLastPara="1" rIns="0" wrap="square" tIns="0">
            <a:noAutofit/>
          </a:bodyPr>
          <a:lstStyle>
            <a:lvl1pPr indent="-381000" lvl="0" marL="457200" algn="l">
              <a:lnSpc>
                <a:spcPct val="103000"/>
              </a:lnSpc>
              <a:spcBef>
                <a:spcPts val="500"/>
              </a:spcBef>
              <a:spcAft>
                <a:spcPts val="0"/>
              </a:spcAft>
              <a:buSzPts val="2400"/>
              <a:buChar char="∙"/>
              <a:defRPr sz="2400"/>
            </a:lvl1pPr>
            <a:lvl2pPr indent="-355600" lvl="1" marL="914400" algn="l">
              <a:lnSpc>
                <a:spcPct val="103000"/>
              </a:lnSpc>
              <a:spcBef>
                <a:spcPts val="400"/>
              </a:spcBef>
              <a:spcAft>
                <a:spcPts val="0"/>
              </a:spcAft>
              <a:buSzPts val="2000"/>
              <a:buChar char="−"/>
              <a:defRPr sz="2000"/>
            </a:lvl2pPr>
            <a:lvl3pPr indent="-342900" lvl="2" marL="1371600" algn="l">
              <a:lnSpc>
                <a:spcPct val="103000"/>
              </a:lnSpc>
              <a:spcBef>
                <a:spcPts val="313"/>
              </a:spcBef>
              <a:spcAft>
                <a:spcPts val="0"/>
              </a:spcAft>
              <a:buSzPts val="1800"/>
              <a:buChar char="∙"/>
              <a:defRPr sz="1800"/>
            </a:lvl3pPr>
            <a:lvl4pPr indent="-330200" lvl="3" marL="1828800" algn="l">
              <a:lnSpc>
                <a:spcPct val="103000"/>
              </a:lnSpc>
              <a:spcBef>
                <a:spcPts val="213"/>
              </a:spcBef>
              <a:spcAft>
                <a:spcPts val="0"/>
              </a:spcAft>
              <a:buSzPts val="1600"/>
              <a:buChar char="−"/>
              <a:defRPr sz="1600"/>
            </a:lvl4pPr>
            <a:lvl5pPr indent="-330200" lvl="4" marL="2286000" algn="l">
              <a:lnSpc>
                <a:spcPct val="103000"/>
              </a:lnSpc>
              <a:spcBef>
                <a:spcPts val="213"/>
              </a:spcBef>
              <a:spcAft>
                <a:spcPts val="0"/>
              </a:spcAft>
              <a:buSzPts val="1600"/>
              <a:buChar char="»"/>
              <a:defRPr sz="1600"/>
            </a:lvl5pPr>
            <a:lvl6pPr indent="-330200" lvl="5" marL="2743200" algn="l">
              <a:lnSpc>
                <a:spcPct val="103000"/>
              </a:lnSpc>
              <a:spcBef>
                <a:spcPts val="213"/>
              </a:spcBef>
              <a:spcAft>
                <a:spcPts val="0"/>
              </a:spcAft>
              <a:buSzPts val="1600"/>
              <a:buChar char="»"/>
              <a:defRPr sz="1600"/>
            </a:lvl6pPr>
            <a:lvl7pPr indent="-330200" lvl="6" marL="3200400" algn="l">
              <a:lnSpc>
                <a:spcPct val="103000"/>
              </a:lnSpc>
              <a:spcBef>
                <a:spcPts val="213"/>
              </a:spcBef>
              <a:spcAft>
                <a:spcPts val="0"/>
              </a:spcAft>
              <a:buSzPts val="1600"/>
              <a:buChar char="»"/>
              <a:defRPr sz="1600"/>
            </a:lvl7pPr>
            <a:lvl8pPr indent="-330200" lvl="7" marL="3657600" algn="l">
              <a:lnSpc>
                <a:spcPct val="103000"/>
              </a:lnSpc>
              <a:spcBef>
                <a:spcPts val="213"/>
              </a:spcBef>
              <a:spcAft>
                <a:spcPts val="0"/>
              </a:spcAft>
              <a:buSzPts val="1600"/>
              <a:buChar char="»"/>
              <a:defRPr sz="1600"/>
            </a:lvl8pPr>
            <a:lvl9pPr indent="-330200" lvl="8" marL="4114800" algn="l">
              <a:lnSpc>
                <a:spcPct val="103000"/>
              </a:lnSpc>
              <a:spcBef>
                <a:spcPts val="213"/>
              </a:spcBef>
              <a:spcAft>
                <a:spcPts val="0"/>
              </a:spcAft>
              <a:buSzPts val="1600"/>
              <a:buChar char="»"/>
              <a:defRPr sz="1600"/>
            </a:lvl9pPr>
          </a:lstStyle>
          <a:p/>
        </p:txBody>
      </p:sp>
      <p:sp>
        <p:nvSpPr>
          <p:cNvPr id="56" name="Google Shape;56;p9"/>
          <p:cNvSpPr txBox="1"/>
          <p:nvPr>
            <p:ph idx="3" type="body"/>
          </p:nvPr>
        </p:nvSpPr>
        <p:spPr>
          <a:xfrm>
            <a:off x="4645025" y="1535113"/>
            <a:ext cx="4041775" cy="639762"/>
          </a:xfrm>
          <a:prstGeom prst="rect">
            <a:avLst/>
          </a:prstGeom>
          <a:noFill/>
          <a:ln>
            <a:noFill/>
          </a:ln>
        </p:spPr>
        <p:txBody>
          <a:bodyPr anchorCtr="0" anchor="b" bIns="0" lIns="0" spcFirstLastPara="1" rIns="0" wrap="square" tIns="0">
            <a:noAutofit/>
          </a:bodyPr>
          <a:lstStyle>
            <a:lvl1pPr indent="-228600" lvl="0" marL="457200" algn="l">
              <a:lnSpc>
                <a:spcPct val="103000"/>
              </a:lnSpc>
              <a:spcBef>
                <a:spcPts val="500"/>
              </a:spcBef>
              <a:spcAft>
                <a:spcPts val="0"/>
              </a:spcAft>
              <a:buSzPts val="2400"/>
              <a:buNone/>
              <a:defRPr b="1" sz="2400"/>
            </a:lvl1pPr>
            <a:lvl2pPr indent="-228600" lvl="1" marL="914400" algn="l">
              <a:lnSpc>
                <a:spcPct val="103000"/>
              </a:lnSpc>
              <a:spcBef>
                <a:spcPts val="400"/>
              </a:spcBef>
              <a:spcAft>
                <a:spcPts val="0"/>
              </a:spcAft>
              <a:buSzPts val="2000"/>
              <a:buNone/>
              <a:defRPr b="1" sz="2000"/>
            </a:lvl2pPr>
            <a:lvl3pPr indent="-228600" lvl="2" marL="1371600" algn="l">
              <a:lnSpc>
                <a:spcPct val="103000"/>
              </a:lnSpc>
              <a:spcBef>
                <a:spcPts val="313"/>
              </a:spcBef>
              <a:spcAft>
                <a:spcPts val="0"/>
              </a:spcAft>
              <a:buSzPts val="1800"/>
              <a:buNone/>
              <a:defRPr b="1" sz="1800"/>
            </a:lvl3pPr>
            <a:lvl4pPr indent="-228600" lvl="3" marL="1828800" algn="l">
              <a:lnSpc>
                <a:spcPct val="103000"/>
              </a:lnSpc>
              <a:spcBef>
                <a:spcPts val="213"/>
              </a:spcBef>
              <a:spcAft>
                <a:spcPts val="0"/>
              </a:spcAft>
              <a:buSzPts val="1600"/>
              <a:buNone/>
              <a:defRPr b="1" sz="1600"/>
            </a:lvl4pPr>
            <a:lvl5pPr indent="-228600" lvl="4" marL="2286000" algn="l">
              <a:lnSpc>
                <a:spcPct val="103000"/>
              </a:lnSpc>
              <a:spcBef>
                <a:spcPts val="213"/>
              </a:spcBef>
              <a:spcAft>
                <a:spcPts val="0"/>
              </a:spcAft>
              <a:buSzPts val="1600"/>
              <a:buNone/>
              <a:defRPr b="1" sz="1600"/>
            </a:lvl5pPr>
            <a:lvl6pPr indent="-228600" lvl="5" marL="2743200" algn="l">
              <a:lnSpc>
                <a:spcPct val="103000"/>
              </a:lnSpc>
              <a:spcBef>
                <a:spcPts val="213"/>
              </a:spcBef>
              <a:spcAft>
                <a:spcPts val="0"/>
              </a:spcAft>
              <a:buSzPts val="1600"/>
              <a:buNone/>
              <a:defRPr b="1" sz="1600"/>
            </a:lvl6pPr>
            <a:lvl7pPr indent="-228600" lvl="6" marL="3200400" algn="l">
              <a:lnSpc>
                <a:spcPct val="103000"/>
              </a:lnSpc>
              <a:spcBef>
                <a:spcPts val="213"/>
              </a:spcBef>
              <a:spcAft>
                <a:spcPts val="0"/>
              </a:spcAft>
              <a:buSzPts val="1600"/>
              <a:buNone/>
              <a:defRPr b="1" sz="1600"/>
            </a:lvl7pPr>
            <a:lvl8pPr indent="-228600" lvl="7" marL="3657600" algn="l">
              <a:lnSpc>
                <a:spcPct val="103000"/>
              </a:lnSpc>
              <a:spcBef>
                <a:spcPts val="213"/>
              </a:spcBef>
              <a:spcAft>
                <a:spcPts val="0"/>
              </a:spcAft>
              <a:buSzPts val="1600"/>
              <a:buNone/>
              <a:defRPr b="1" sz="1600"/>
            </a:lvl8pPr>
            <a:lvl9pPr indent="-228600" lvl="8" marL="4114800" algn="l">
              <a:lnSpc>
                <a:spcPct val="103000"/>
              </a:lnSpc>
              <a:spcBef>
                <a:spcPts val="213"/>
              </a:spcBef>
              <a:spcAft>
                <a:spcPts val="0"/>
              </a:spcAft>
              <a:buSzPts val="1600"/>
              <a:buNone/>
              <a:defRPr b="1" sz="1600"/>
            </a:lvl9pPr>
          </a:lstStyle>
          <a:p/>
        </p:txBody>
      </p:sp>
      <p:sp>
        <p:nvSpPr>
          <p:cNvPr id="57" name="Google Shape;57;p9"/>
          <p:cNvSpPr txBox="1"/>
          <p:nvPr>
            <p:ph idx="4" type="body"/>
          </p:nvPr>
        </p:nvSpPr>
        <p:spPr>
          <a:xfrm>
            <a:off x="4645025" y="2174875"/>
            <a:ext cx="4041775" cy="3951288"/>
          </a:xfrm>
          <a:prstGeom prst="rect">
            <a:avLst/>
          </a:prstGeom>
          <a:noFill/>
          <a:ln>
            <a:noFill/>
          </a:ln>
        </p:spPr>
        <p:txBody>
          <a:bodyPr anchorCtr="0" anchor="t" bIns="0" lIns="0" spcFirstLastPara="1" rIns="0" wrap="square" tIns="0">
            <a:noAutofit/>
          </a:bodyPr>
          <a:lstStyle>
            <a:lvl1pPr indent="-381000" lvl="0" marL="457200" algn="l">
              <a:lnSpc>
                <a:spcPct val="103000"/>
              </a:lnSpc>
              <a:spcBef>
                <a:spcPts val="500"/>
              </a:spcBef>
              <a:spcAft>
                <a:spcPts val="0"/>
              </a:spcAft>
              <a:buSzPts val="2400"/>
              <a:buChar char="∙"/>
              <a:defRPr sz="2400"/>
            </a:lvl1pPr>
            <a:lvl2pPr indent="-355600" lvl="1" marL="914400" algn="l">
              <a:lnSpc>
                <a:spcPct val="103000"/>
              </a:lnSpc>
              <a:spcBef>
                <a:spcPts val="400"/>
              </a:spcBef>
              <a:spcAft>
                <a:spcPts val="0"/>
              </a:spcAft>
              <a:buSzPts val="2000"/>
              <a:buChar char="−"/>
              <a:defRPr sz="2000"/>
            </a:lvl2pPr>
            <a:lvl3pPr indent="-342900" lvl="2" marL="1371600" algn="l">
              <a:lnSpc>
                <a:spcPct val="103000"/>
              </a:lnSpc>
              <a:spcBef>
                <a:spcPts val="313"/>
              </a:spcBef>
              <a:spcAft>
                <a:spcPts val="0"/>
              </a:spcAft>
              <a:buSzPts val="1800"/>
              <a:buChar char="∙"/>
              <a:defRPr sz="1800"/>
            </a:lvl3pPr>
            <a:lvl4pPr indent="-330200" lvl="3" marL="1828800" algn="l">
              <a:lnSpc>
                <a:spcPct val="103000"/>
              </a:lnSpc>
              <a:spcBef>
                <a:spcPts val="213"/>
              </a:spcBef>
              <a:spcAft>
                <a:spcPts val="0"/>
              </a:spcAft>
              <a:buSzPts val="1600"/>
              <a:buChar char="−"/>
              <a:defRPr sz="1600"/>
            </a:lvl4pPr>
            <a:lvl5pPr indent="-330200" lvl="4" marL="2286000" algn="l">
              <a:lnSpc>
                <a:spcPct val="103000"/>
              </a:lnSpc>
              <a:spcBef>
                <a:spcPts val="213"/>
              </a:spcBef>
              <a:spcAft>
                <a:spcPts val="0"/>
              </a:spcAft>
              <a:buSzPts val="1600"/>
              <a:buChar char="»"/>
              <a:defRPr sz="1600"/>
            </a:lvl5pPr>
            <a:lvl6pPr indent="-330200" lvl="5" marL="2743200" algn="l">
              <a:lnSpc>
                <a:spcPct val="103000"/>
              </a:lnSpc>
              <a:spcBef>
                <a:spcPts val="213"/>
              </a:spcBef>
              <a:spcAft>
                <a:spcPts val="0"/>
              </a:spcAft>
              <a:buSzPts val="1600"/>
              <a:buChar char="»"/>
              <a:defRPr sz="1600"/>
            </a:lvl6pPr>
            <a:lvl7pPr indent="-330200" lvl="6" marL="3200400" algn="l">
              <a:lnSpc>
                <a:spcPct val="103000"/>
              </a:lnSpc>
              <a:spcBef>
                <a:spcPts val="213"/>
              </a:spcBef>
              <a:spcAft>
                <a:spcPts val="0"/>
              </a:spcAft>
              <a:buSzPts val="1600"/>
              <a:buChar char="»"/>
              <a:defRPr sz="1600"/>
            </a:lvl7pPr>
            <a:lvl8pPr indent="-330200" lvl="7" marL="3657600" algn="l">
              <a:lnSpc>
                <a:spcPct val="103000"/>
              </a:lnSpc>
              <a:spcBef>
                <a:spcPts val="213"/>
              </a:spcBef>
              <a:spcAft>
                <a:spcPts val="0"/>
              </a:spcAft>
              <a:buSzPts val="1600"/>
              <a:buChar char="»"/>
              <a:defRPr sz="1600"/>
            </a:lvl8pPr>
            <a:lvl9pPr indent="-330200" lvl="8" marL="4114800" algn="l">
              <a:lnSpc>
                <a:spcPct val="103000"/>
              </a:lnSpc>
              <a:spcBef>
                <a:spcPts val="213"/>
              </a:spcBef>
              <a:spcAft>
                <a:spcPts val="0"/>
              </a:spcAft>
              <a:buSzPts val="1600"/>
              <a:buChar char="»"/>
              <a:defRPr sz="1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8" name="Shape 58"/>
        <p:cNvGrpSpPr/>
        <p:nvPr/>
      </p:nvGrpSpPr>
      <p:grpSpPr>
        <a:xfrm>
          <a:off x="0" y="0"/>
          <a:ext cx="0" cy="0"/>
          <a:chOff x="0" y="0"/>
          <a:chExt cx="0" cy="0"/>
        </a:xfrm>
      </p:grpSpPr>
      <p:sp>
        <p:nvSpPr>
          <p:cNvPr id="59" name="Google Shape;59;p10"/>
          <p:cNvSpPr txBox="1"/>
          <p:nvPr>
            <p:ph type="title"/>
          </p:nvPr>
        </p:nvSpPr>
        <p:spPr>
          <a:xfrm>
            <a:off x="671512" y="569912"/>
            <a:ext cx="7807325" cy="1143000"/>
          </a:xfrm>
          <a:prstGeom prst="rect">
            <a:avLst/>
          </a:prstGeom>
          <a:noFill/>
          <a:ln>
            <a:noFill/>
          </a:ln>
        </p:spPr>
        <p:txBody>
          <a:bodyPr anchorCtr="0" anchor="ctr" bIns="0" lIns="0" spcFirstLastPara="1" rIns="0" wrap="square" tIns="0">
            <a:noAutofit/>
          </a:bodyPr>
          <a:lstStyle>
            <a:lvl1pPr lvl="0" algn="ctr">
              <a:lnSpc>
                <a:spcPct val="103000"/>
              </a:lnSpc>
              <a:spcBef>
                <a:spcPts val="0"/>
              </a:spcBef>
              <a:spcAft>
                <a:spcPts val="0"/>
              </a:spcAft>
              <a:buSzPts val="1400"/>
              <a:buNone/>
              <a:defRPr/>
            </a:lvl1pPr>
            <a:lvl2pPr lvl="1" algn="ctr">
              <a:lnSpc>
                <a:spcPct val="103000"/>
              </a:lnSpc>
              <a:spcBef>
                <a:spcPts val="0"/>
              </a:spcBef>
              <a:spcAft>
                <a:spcPts val="0"/>
              </a:spcAft>
              <a:buSzPts val="1400"/>
              <a:buNone/>
              <a:defRPr/>
            </a:lvl2pPr>
            <a:lvl3pPr lvl="2" algn="ctr">
              <a:lnSpc>
                <a:spcPct val="103000"/>
              </a:lnSpc>
              <a:spcBef>
                <a:spcPts val="0"/>
              </a:spcBef>
              <a:spcAft>
                <a:spcPts val="0"/>
              </a:spcAft>
              <a:buSzPts val="1400"/>
              <a:buNone/>
              <a:defRPr/>
            </a:lvl3pPr>
            <a:lvl4pPr lvl="3" algn="ctr">
              <a:lnSpc>
                <a:spcPct val="103000"/>
              </a:lnSpc>
              <a:spcBef>
                <a:spcPts val="0"/>
              </a:spcBef>
              <a:spcAft>
                <a:spcPts val="0"/>
              </a:spcAft>
              <a:buSzPts val="1400"/>
              <a:buNone/>
              <a:defRPr/>
            </a:lvl4pPr>
            <a:lvl5pPr lvl="4" algn="ctr">
              <a:lnSpc>
                <a:spcPct val="103000"/>
              </a:lnSpc>
              <a:spcBef>
                <a:spcPts val="0"/>
              </a:spcBef>
              <a:spcAft>
                <a:spcPts val="0"/>
              </a:spcAft>
              <a:buSzPts val="1400"/>
              <a:buNone/>
              <a:defRPr/>
            </a:lvl5pPr>
            <a:lvl6pPr lvl="5" algn="ctr">
              <a:lnSpc>
                <a:spcPct val="103000"/>
              </a:lnSpc>
              <a:spcBef>
                <a:spcPts val="0"/>
              </a:spcBef>
              <a:spcAft>
                <a:spcPts val="0"/>
              </a:spcAft>
              <a:buSzPts val="1400"/>
              <a:buNone/>
              <a:defRPr/>
            </a:lvl6pPr>
            <a:lvl7pPr lvl="6" algn="ctr">
              <a:lnSpc>
                <a:spcPct val="103000"/>
              </a:lnSpc>
              <a:spcBef>
                <a:spcPts val="0"/>
              </a:spcBef>
              <a:spcAft>
                <a:spcPts val="0"/>
              </a:spcAft>
              <a:buSzPts val="1400"/>
              <a:buNone/>
              <a:defRPr/>
            </a:lvl7pPr>
            <a:lvl8pPr lvl="7" algn="ctr">
              <a:lnSpc>
                <a:spcPct val="103000"/>
              </a:lnSpc>
              <a:spcBef>
                <a:spcPts val="0"/>
              </a:spcBef>
              <a:spcAft>
                <a:spcPts val="0"/>
              </a:spcAft>
              <a:buSzPts val="1400"/>
              <a:buNone/>
              <a:defRPr/>
            </a:lvl8pPr>
            <a:lvl9pPr lvl="8" algn="ctr">
              <a:lnSpc>
                <a:spcPct val="103000"/>
              </a:lnSpc>
              <a:spcBef>
                <a:spcPts val="0"/>
              </a:spcBef>
              <a:spcAft>
                <a:spcPts val="0"/>
              </a:spcAft>
              <a:buSzPts val="1400"/>
              <a:buNone/>
              <a:defRPr/>
            </a:lvl9pPr>
          </a:lstStyle>
          <a:p/>
        </p:txBody>
      </p:sp>
      <p:sp>
        <p:nvSpPr>
          <p:cNvPr id="60" name="Google Shape;60;p10"/>
          <p:cNvSpPr txBox="1"/>
          <p:nvPr>
            <p:ph idx="1" type="body"/>
          </p:nvPr>
        </p:nvSpPr>
        <p:spPr>
          <a:xfrm>
            <a:off x="671513" y="1906588"/>
            <a:ext cx="3827462" cy="4318000"/>
          </a:xfrm>
          <a:prstGeom prst="rect">
            <a:avLst/>
          </a:prstGeom>
          <a:noFill/>
          <a:ln>
            <a:noFill/>
          </a:ln>
        </p:spPr>
        <p:txBody>
          <a:bodyPr anchorCtr="0" anchor="t" bIns="0" lIns="0" spcFirstLastPara="1" rIns="0" wrap="square" tIns="0">
            <a:noAutofit/>
          </a:bodyPr>
          <a:lstStyle>
            <a:lvl1pPr indent="-406400" lvl="0" marL="457200" algn="l">
              <a:lnSpc>
                <a:spcPct val="103000"/>
              </a:lnSpc>
              <a:spcBef>
                <a:spcPts val="500"/>
              </a:spcBef>
              <a:spcAft>
                <a:spcPts val="0"/>
              </a:spcAft>
              <a:buSzPts val="2800"/>
              <a:buChar char="∙"/>
              <a:defRPr sz="2800"/>
            </a:lvl1pPr>
            <a:lvl2pPr indent="-381000" lvl="1" marL="914400" algn="l">
              <a:lnSpc>
                <a:spcPct val="103000"/>
              </a:lnSpc>
              <a:spcBef>
                <a:spcPts val="400"/>
              </a:spcBef>
              <a:spcAft>
                <a:spcPts val="0"/>
              </a:spcAft>
              <a:buSzPts val="2400"/>
              <a:buChar char="−"/>
              <a:defRPr sz="2400"/>
            </a:lvl2pPr>
            <a:lvl3pPr indent="-355600" lvl="2" marL="1371600" algn="l">
              <a:lnSpc>
                <a:spcPct val="103000"/>
              </a:lnSpc>
              <a:spcBef>
                <a:spcPts val="313"/>
              </a:spcBef>
              <a:spcAft>
                <a:spcPts val="0"/>
              </a:spcAft>
              <a:buSzPts val="2000"/>
              <a:buChar char="∙"/>
              <a:defRPr sz="2000"/>
            </a:lvl3pPr>
            <a:lvl4pPr indent="-342900" lvl="3" marL="1828800" algn="l">
              <a:lnSpc>
                <a:spcPct val="103000"/>
              </a:lnSpc>
              <a:spcBef>
                <a:spcPts val="213"/>
              </a:spcBef>
              <a:spcAft>
                <a:spcPts val="0"/>
              </a:spcAft>
              <a:buSzPts val="1800"/>
              <a:buChar char="−"/>
              <a:defRPr sz="1800"/>
            </a:lvl4pPr>
            <a:lvl5pPr indent="-342900" lvl="4" marL="2286000" algn="l">
              <a:lnSpc>
                <a:spcPct val="103000"/>
              </a:lnSpc>
              <a:spcBef>
                <a:spcPts val="213"/>
              </a:spcBef>
              <a:spcAft>
                <a:spcPts val="0"/>
              </a:spcAft>
              <a:buSzPts val="1800"/>
              <a:buChar char="»"/>
              <a:defRPr sz="1800"/>
            </a:lvl5pPr>
            <a:lvl6pPr indent="-342900" lvl="5" marL="2743200" algn="l">
              <a:lnSpc>
                <a:spcPct val="103000"/>
              </a:lnSpc>
              <a:spcBef>
                <a:spcPts val="213"/>
              </a:spcBef>
              <a:spcAft>
                <a:spcPts val="0"/>
              </a:spcAft>
              <a:buSzPts val="1800"/>
              <a:buChar char="»"/>
              <a:defRPr sz="1800"/>
            </a:lvl6pPr>
            <a:lvl7pPr indent="-342900" lvl="6" marL="3200400" algn="l">
              <a:lnSpc>
                <a:spcPct val="103000"/>
              </a:lnSpc>
              <a:spcBef>
                <a:spcPts val="213"/>
              </a:spcBef>
              <a:spcAft>
                <a:spcPts val="0"/>
              </a:spcAft>
              <a:buSzPts val="1800"/>
              <a:buChar char="»"/>
              <a:defRPr sz="1800"/>
            </a:lvl7pPr>
            <a:lvl8pPr indent="-342900" lvl="7" marL="3657600" algn="l">
              <a:lnSpc>
                <a:spcPct val="103000"/>
              </a:lnSpc>
              <a:spcBef>
                <a:spcPts val="213"/>
              </a:spcBef>
              <a:spcAft>
                <a:spcPts val="0"/>
              </a:spcAft>
              <a:buSzPts val="1800"/>
              <a:buChar char="»"/>
              <a:defRPr sz="1800"/>
            </a:lvl8pPr>
            <a:lvl9pPr indent="-342900" lvl="8" marL="4114800" algn="l">
              <a:lnSpc>
                <a:spcPct val="103000"/>
              </a:lnSpc>
              <a:spcBef>
                <a:spcPts val="213"/>
              </a:spcBef>
              <a:spcAft>
                <a:spcPts val="0"/>
              </a:spcAft>
              <a:buSzPts val="1800"/>
              <a:buChar char="»"/>
              <a:defRPr sz="1800"/>
            </a:lvl9pPr>
          </a:lstStyle>
          <a:p/>
        </p:txBody>
      </p:sp>
      <p:sp>
        <p:nvSpPr>
          <p:cNvPr id="61" name="Google Shape;61;p10"/>
          <p:cNvSpPr txBox="1"/>
          <p:nvPr>
            <p:ph idx="2" type="body"/>
          </p:nvPr>
        </p:nvSpPr>
        <p:spPr>
          <a:xfrm>
            <a:off x="4651375" y="1906588"/>
            <a:ext cx="3827463" cy="4318000"/>
          </a:xfrm>
          <a:prstGeom prst="rect">
            <a:avLst/>
          </a:prstGeom>
          <a:noFill/>
          <a:ln>
            <a:noFill/>
          </a:ln>
        </p:spPr>
        <p:txBody>
          <a:bodyPr anchorCtr="0" anchor="t" bIns="0" lIns="0" spcFirstLastPara="1" rIns="0" wrap="square" tIns="0">
            <a:noAutofit/>
          </a:bodyPr>
          <a:lstStyle>
            <a:lvl1pPr indent="-406400" lvl="0" marL="457200" algn="l">
              <a:lnSpc>
                <a:spcPct val="103000"/>
              </a:lnSpc>
              <a:spcBef>
                <a:spcPts val="500"/>
              </a:spcBef>
              <a:spcAft>
                <a:spcPts val="0"/>
              </a:spcAft>
              <a:buSzPts val="2800"/>
              <a:buChar char="∙"/>
              <a:defRPr sz="2800"/>
            </a:lvl1pPr>
            <a:lvl2pPr indent="-381000" lvl="1" marL="914400" algn="l">
              <a:lnSpc>
                <a:spcPct val="103000"/>
              </a:lnSpc>
              <a:spcBef>
                <a:spcPts val="400"/>
              </a:spcBef>
              <a:spcAft>
                <a:spcPts val="0"/>
              </a:spcAft>
              <a:buSzPts val="2400"/>
              <a:buChar char="−"/>
              <a:defRPr sz="2400"/>
            </a:lvl2pPr>
            <a:lvl3pPr indent="-355600" lvl="2" marL="1371600" algn="l">
              <a:lnSpc>
                <a:spcPct val="103000"/>
              </a:lnSpc>
              <a:spcBef>
                <a:spcPts val="313"/>
              </a:spcBef>
              <a:spcAft>
                <a:spcPts val="0"/>
              </a:spcAft>
              <a:buSzPts val="2000"/>
              <a:buChar char="∙"/>
              <a:defRPr sz="2000"/>
            </a:lvl3pPr>
            <a:lvl4pPr indent="-342900" lvl="3" marL="1828800" algn="l">
              <a:lnSpc>
                <a:spcPct val="103000"/>
              </a:lnSpc>
              <a:spcBef>
                <a:spcPts val="213"/>
              </a:spcBef>
              <a:spcAft>
                <a:spcPts val="0"/>
              </a:spcAft>
              <a:buSzPts val="1800"/>
              <a:buChar char="−"/>
              <a:defRPr sz="1800"/>
            </a:lvl4pPr>
            <a:lvl5pPr indent="-342900" lvl="4" marL="2286000" algn="l">
              <a:lnSpc>
                <a:spcPct val="103000"/>
              </a:lnSpc>
              <a:spcBef>
                <a:spcPts val="213"/>
              </a:spcBef>
              <a:spcAft>
                <a:spcPts val="0"/>
              </a:spcAft>
              <a:buSzPts val="1800"/>
              <a:buChar char="»"/>
              <a:defRPr sz="1800"/>
            </a:lvl5pPr>
            <a:lvl6pPr indent="-342900" lvl="5" marL="2743200" algn="l">
              <a:lnSpc>
                <a:spcPct val="103000"/>
              </a:lnSpc>
              <a:spcBef>
                <a:spcPts val="213"/>
              </a:spcBef>
              <a:spcAft>
                <a:spcPts val="0"/>
              </a:spcAft>
              <a:buSzPts val="1800"/>
              <a:buChar char="»"/>
              <a:defRPr sz="1800"/>
            </a:lvl6pPr>
            <a:lvl7pPr indent="-342900" lvl="6" marL="3200400" algn="l">
              <a:lnSpc>
                <a:spcPct val="103000"/>
              </a:lnSpc>
              <a:spcBef>
                <a:spcPts val="213"/>
              </a:spcBef>
              <a:spcAft>
                <a:spcPts val="0"/>
              </a:spcAft>
              <a:buSzPts val="1800"/>
              <a:buChar char="»"/>
              <a:defRPr sz="1800"/>
            </a:lvl7pPr>
            <a:lvl8pPr indent="-342900" lvl="7" marL="3657600" algn="l">
              <a:lnSpc>
                <a:spcPct val="103000"/>
              </a:lnSpc>
              <a:spcBef>
                <a:spcPts val="213"/>
              </a:spcBef>
              <a:spcAft>
                <a:spcPts val="0"/>
              </a:spcAft>
              <a:buSzPts val="1800"/>
              <a:buChar char="»"/>
              <a:defRPr sz="1800"/>
            </a:lvl8pPr>
            <a:lvl9pPr indent="-342900" lvl="8" marL="4114800" algn="l">
              <a:lnSpc>
                <a:spcPct val="103000"/>
              </a:lnSpc>
              <a:spcBef>
                <a:spcPts val="213"/>
              </a:spcBef>
              <a:spcAft>
                <a:spcPts val="0"/>
              </a:spcAft>
              <a:buSzPts val="1800"/>
              <a:buChar char="»"/>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1"/>
          <p:cNvSpPr txBox="1"/>
          <p:nvPr>
            <p:ph type="title"/>
          </p:nvPr>
        </p:nvSpPr>
        <p:spPr>
          <a:xfrm>
            <a:off x="722313" y="4406900"/>
            <a:ext cx="7772400" cy="1362075"/>
          </a:xfrm>
          <a:prstGeom prst="rect">
            <a:avLst/>
          </a:prstGeom>
          <a:noFill/>
          <a:ln>
            <a:noFill/>
          </a:ln>
        </p:spPr>
        <p:txBody>
          <a:bodyPr anchorCtr="0" anchor="t" bIns="0" lIns="0" spcFirstLastPara="1" rIns="0" wrap="square" tIns="0">
            <a:noAutofit/>
          </a:bodyPr>
          <a:lstStyle>
            <a:lvl1pPr lvl="0" algn="l">
              <a:lnSpc>
                <a:spcPct val="103000"/>
              </a:lnSpc>
              <a:spcBef>
                <a:spcPts val="0"/>
              </a:spcBef>
              <a:spcAft>
                <a:spcPts val="0"/>
              </a:spcAft>
              <a:buSzPts val="1400"/>
              <a:buNone/>
              <a:defRPr b="1" sz="4000" cap="none"/>
            </a:lvl1pPr>
            <a:lvl2pPr lvl="1" algn="ctr">
              <a:lnSpc>
                <a:spcPct val="103000"/>
              </a:lnSpc>
              <a:spcBef>
                <a:spcPts val="0"/>
              </a:spcBef>
              <a:spcAft>
                <a:spcPts val="0"/>
              </a:spcAft>
              <a:buSzPts val="1400"/>
              <a:buNone/>
              <a:defRPr/>
            </a:lvl2pPr>
            <a:lvl3pPr lvl="2" algn="ctr">
              <a:lnSpc>
                <a:spcPct val="103000"/>
              </a:lnSpc>
              <a:spcBef>
                <a:spcPts val="0"/>
              </a:spcBef>
              <a:spcAft>
                <a:spcPts val="0"/>
              </a:spcAft>
              <a:buSzPts val="1400"/>
              <a:buNone/>
              <a:defRPr/>
            </a:lvl3pPr>
            <a:lvl4pPr lvl="3" algn="ctr">
              <a:lnSpc>
                <a:spcPct val="103000"/>
              </a:lnSpc>
              <a:spcBef>
                <a:spcPts val="0"/>
              </a:spcBef>
              <a:spcAft>
                <a:spcPts val="0"/>
              </a:spcAft>
              <a:buSzPts val="1400"/>
              <a:buNone/>
              <a:defRPr/>
            </a:lvl4pPr>
            <a:lvl5pPr lvl="4" algn="ctr">
              <a:lnSpc>
                <a:spcPct val="103000"/>
              </a:lnSpc>
              <a:spcBef>
                <a:spcPts val="0"/>
              </a:spcBef>
              <a:spcAft>
                <a:spcPts val="0"/>
              </a:spcAft>
              <a:buSzPts val="1400"/>
              <a:buNone/>
              <a:defRPr/>
            </a:lvl5pPr>
            <a:lvl6pPr lvl="5" algn="ctr">
              <a:lnSpc>
                <a:spcPct val="103000"/>
              </a:lnSpc>
              <a:spcBef>
                <a:spcPts val="0"/>
              </a:spcBef>
              <a:spcAft>
                <a:spcPts val="0"/>
              </a:spcAft>
              <a:buSzPts val="1400"/>
              <a:buNone/>
              <a:defRPr/>
            </a:lvl6pPr>
            <a:lvl7pPr lvl="6" algn="ctr">
              <a:lnSpc>
                <a:spcPct val="103000"/>
              </a:lnSpc>
              <a:spcBef>
                <a:spcPts val="0"/>
              </a:spcBef>
              <a:spcAft>
                <a:spcPts val="0"/>
              </a:spcAft>
              <a:buSzPts val="1400"/>
              <a:buNone/>
              <a:defRPr/>
            </a:lvl7pPr>
            <a:lvl8pPr lvl="7" algn="ctr">
              <a:lnSpc>
                <a:spcPct val="103000"/>
              </a:lnSpc>
              <a:spcBef>
                <a:spcPts val="0"/>
              </a:spcBef>
              <a:spcAft>
                <a:spcPts val="0"/>
              </a:spcAft>
              <a:buSzPts val="1400"/>
              <a:buNone/>
              <a:defRPr/>
            </a:lvl8pPr>
            <a:lvl9pPr lvl="8" algn="ctr">
              <a:lnSpc>
                <a:spcPct val="103000"/>
              </a:lnSpc>
              <a:spcBef>
                <a:spcPts val="0"/>
              </a:spcBef>
              <a:spcAft>
                <a:spcPts val="0"/>
              </a:spcAft>
              <a:buSzPts val="1400"/>
              <a:buNone/>
              <a:defRPr/>
            </a:lvl9pPr>
          </a:lstStyle>
          <a:p/>
        </p:txBody>
      </p:sp>
      <p:sp>
        <p:nvSpPr>
          <p:cNvPr id="64" name="Google Shape;64;p11"/>
          <p:cNvSpPr txBox="1"/>
          <p:nvPr>
            <p:ph idx="1" type="body"/>
          </p:nvPr>
        </p:nvSpPr>
        <p:spPr>
          <a:xfrm>
            <a:off x="722313" y="2906713"/>
            <a:ext cx="7772400" cy="1500187"/>
          </a:xfrm>
          <a:prstGeom prst="rect">
            <a:avLst/>
          </a:prstGeom>
          <a:noFill/>
          <a:ln>
            <a:noFill/>
          </a:ln>
        </p:spPr>
        <p:txBody>
          <a:bodyPr anchorCtr="0" anchor="b" bIns="0" lIns="0" spcFirstLastPara="1" rIns="0" wrap="square" tIns="0">
            <a:noAutofit/>
          </a:bodyPr>
          <a:lstStyle>
            <a:lvl1pPr indent="-228600" lvl="0" marL="457200" algn="l">
              <a:lnSpc>
                <a:spcPct val="103000"/>
              </a:lnSpc>
              <a:spcBef>
                <a:spcPts val="500"/>
              </a:spcBef>
              <a:spcAft>
                <a:spcPts val="0"/>
              </a:spcAft>
              <a:buSzPts val="2000"/>
              <a:buNone/>
              <a:defRPr sz="2000"/>
            </a:lvl1pPr>
            <a:lvl2pPr indent="-228600" lvl="1" marL="914400" algn="l">
              <a:lnSpc>
                <a:spcPct val="103000"/>
              </a:lnSpc>
              <a:spcBef>
                <a:spcPts val="400"/>
              </a:spcBef>
              <a:spcAft>
                <a:spcPts val="0"/>
              </a:spcAft>
              <a:buSzPts val="1800"/>
              <a:buNone/>
              <a:defRPr sz="1800"/>
            </a:lvl2pPr>
            <a:lvl3pPr indent="-228600" lvl="2" marL="1371600" algn="l">
              <a:lnSpc>
                <a:spcPct val="103000"/>
              </a:lnSpc>
              <a:spcBef>
                <a:spcPts val="313"/>
              </a:spcBef>
              <a:spcAft>
                <a:spcPts val="0"/>
              </a:spcAft>
              <a:buSzPts val="1600"/>
              <a:buNone/>
              <a:defRPr sz="1600"/>
            </a:lvl3pPr>
            <a:lvl4pPr indent="-228600" lvl="3" marL="1828800" algn="l">
              <a:lnSpc>
                <a:spcPct val="103000"/>
              </a:lnSpc>
              <a:spcBef>
                <a:spcPts val="213"/>
              </a:spcBef>
              <a:spcAft>
                <a:spcPts val="0"/>
              </a:spcAft>
              <a:buSzPts val="1400"/>
              <a:buNone/>
              <a:defRPr sz="1400"/>
            </a:lvl4pPr>
            <a:lvl5pPr indent="-228600" lvl="4" marL="2286000" algn="l">
              <a:lnSpc>
                <a:spcPct val="103000"/>
              </a:lnSpc>
              <a:spcBef>
                <a:spcPts val="213"/>
              </a:spcBef>
              <a:spcAft>
                <a:spcPts val="0"/>
              </a:spcAft>
              <a:buSzPts val="1400"/>
              <a:buNone/>
              <a:defRPr sz="1400"/>
            </a:lvl5pPr>
            <a:lvl6pPr indent="-228600" lvl="5" marL="2743200" algn="l">
              <a:lnSpc>
                <a:spcPct val="103000"/>
              </a:lnSpc>
              <a:spcBef>
                <a:spcPts val="213"/>
              </a:spcBef>
              <a:spcAft>
                <a:spcPts val="0"/>
              </a:spcAft>
              <a:buSzPts val="1400"/>
              <a:buNone/>
              <a:defRPr sz="1400"/>
            </a:lvl6pPr>
            <a:lvl7pPr indent="-228600" lvl="6" marL="3200400" algn="l">
              <a:lnSpc>
                <a:spcPct val="103000"/>
              </a:lnSpc>
              <a:spcBef>
                <a:spcPts val="213"/>
              </a:spcBef>
              <a:spcAft>
                <a:spcPts val="0"/>
              </a:spcAft>
              <a:buSzPts val="1400"/>
              <a:buNone/>
              <a:defRPr sz="1400"/>
            </a:lvl7pPr>
            <a:lvl8pPr indent="-228600" lvl="7" marL="3657600" algn="l">
              <a:lnSpc>
                <a:spcPct val="103000"/>
              </a:lnSpc>
              <a:spcBef>
                <a:spcPts val="213"/>
              </a:spcBef>
              <a:spcAft>
                <a:spcPts val="0"/>
              </a:spcAft>
              <a:buSzPts val="1400"/>
              <a:buNone/>
              <a:defRPr sz="1400"/>
            </a:lvl8pPr>
            <a:lvl9pPr indent="-228600" lvl="8" marL="4114800" algn="l">
              <a:lnSpc>
                <a:spcPct val="103000"/>
              </a:lnSpc>
              <a:spcBef>
                <a:spcPts val="213"/>
              </a:spcBef>
              <a:spcAft>
                <a:spcPts val="0"/>
              </a:spcAft>
              <a:buSzPts val="1400"/>
              <a:buNone/>
              <a:defRPr sz="1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3.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80"/>
        </a:solidFill>
      </p:bgPr>
    </p:bg>
    <p:spTree>
      <p:nvGrpSpPr>
        <p:cNvPr id="28" name="Shape 28"/>
        <p:cNvGrpSpPr/>
        <p:nvPr/>
      </p:nvGrpSpPr>
      <p:grpSpPr>
        <a:xfrm>
          <a:off x="0" y="0"/>
          <a:ext cx="0" cy="0"/>
          <a:chOff x="0" y="0"/>
          <a:chExt cx="0" cy="0"/>
        </a:xfrm>
      </p:grpSpPr>
      <p:sp>
        <p:nvSpPr>
          <p:cNvPr id="29" name="Google Shape;29;p1"/>
          <p:cNvSpPr txBox="1"/>
          <p:nvPr/>
        </p:nvSpPr>
        <p:spPr>
          <a:xfrm>
            <a:off x="8780462" y="6586537"/>
            <a:ext cx="363537" cy="271462"/>
          </a:xfrm>
          <a:prstGeom prst="rect">
            <a:avLst/>
          </a:prstGeom>
          <a:noFill/>
          <a:ln>
            <a:noFill/>
          </a:ln>
        </p:spPr>
        <p:txBody>
          <a:bodyPr anchorCtr="0" anchor="t" bIns="45700" lIns="91425" spcFirstLastPara="1" rIns="91425" wrap="square" tIns="45700">
            <a:spAutoFit/>
          </a:bodyPr>
          <a:lstStyle/>
          <a:p>
            <a:pPr indent="0" lvl="0" marL="0" marR="0" rtl="0" algn="l">
              <a:lnSpc>
                <a:spcPct val="103000"/>
              </a:lnSpc>
              <a:spcBef>
                <a:spcPts val="0"/>
              </a:spcBef>
              <a:spcAft>
                <a:spcPts val="0"/>
              </a:spcAft>
              <a:buClr>
                <a:srgbClr val="A6A6A6"/>
              </a:buClr>
              <a:buSzPts val="1200"/>
              <a:buFont typeface="Times New Roman"/>
              <a:buNone/>
            </a:pPr>
            <a:fld id="{00000000-1234-1234-1234-123412341234}" type="slidenum">
              <a:rPr b="0" i="0" lang="en-US" sz="1200" u="none" cap="none" strike="noStrike">
                <a:solidFill>
                  <a:srgbClr val="A6A6A6"/>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0" name="Google Shape;30;p1"/>
          <p:cNvSpPr txBox="1"/>
          <p:nvPr>
            <p:ph type="title"/>
          </p:nvPr>
        </p:nvSpPr>
        <p:spPr>
          <a:xfrm>
            <a:off x="671512" y="569912"/>
            <a:ext cx="7807325" cy="1143000"/>
          </a:xfrm>
          <a:prstGeom prst="rect">
            <a:avLst/>
          </a:prstGeom>
          <a:noFill/>
          <a:ln>
            <a:noFill/>
          </a:ln>
        </p:spPr>
        <p:txBody>
          <a:bodyPr anchorCtr="0" anchor="ctr" bIns="0" lIns="0" spcFirstLastPara="1" rIns="0" wrap="square" tIns="0">
            <a:noAutofit/>
          </a:bodyPr>
          <a:lstStyle>
            <a:lvl1pPr lvl="0" marR="0" rtl="0" algn="ctr">
              <a:lnSpc>
                <a:spcPct val="103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1pPr>
            <a:lvl2pPr lvl="1" marR="0" rtl="0" algn="ctr">
              <a:lnSpc>
                <a:spcPct val="103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2pPr>
            <a:lvl3pPr lvl="2" marR="0" rtl="0" algn="ctr">
              <a:lnSpc>
                <a:spcPct val="103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3pPr>
            <a:lvl4pPr lvl="3" marR="0" rtl="0" algn="ctr">
              <a:lnSpc>
                <a:spcPct val="103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4pPr>
            <a:lvl5pPr lvl="4" marR="0" rtl="0" algn="ctr">
              <a:lnSpc>
                <a:spcPct val="103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5pPr>
            <a:lvl6pPr lvl="5" marR="0" rtl="0" algn="ctr">
              <a:lnSpc>
                <a:spcPct val="103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6pPr>
            <a:lvl7pPr lvl="6" marR="0" rtl="0" algn="ctr">
              <a:lnSpc>
                <a:spcPct val="103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7pPr>
            <a:lvl8pPr lvl="7" marR="0" rtl="0" algn="ctr">
              <a:lnSpc>
                <a:spcPct val="103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8pPr>
            <a:lvl9pPr lvl="8" marR="0" rtl="0" algn="ctr">
              <a:lnSpc>
                <a:spcPct val="103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9pPr>
          </a:lstStyle>
          <a:p/>
        </p:txBody>
      </p:sp>
      <p:sp>
        <p:nvSpPr>
          <p:cNvPr id="31" name="Google Shape;31;p1"/>
          <p:cNvSpPr txBox="1"/>
          <p:nvPr>
            <p:ph idx="1" type="body"/>
          </p:nvPr>
        </p:nvSpPr>
        <p:spPr>
          <a:xfrm>
            <a:off x="671512" y="1906587"/>
            <a:ext cx="7807325" cy="4318000"/>
          </a:xfrm>
          <a:prstGeom prst="rect">
            <a:avLst/>
          </a:prstGeom>
          <a:noFill/>
          <a:ln>
            <a:noFill/>
          </a:ln>
        </p:spPr>
        <p:txBody>
          <a:bodyPr anchorCtr="0" anchor="t" bIns="0" lIns="0" spcFirstLastPara="1" rIns="0" wrap="square" tIns="0">
            <a:noAutofit/>
          </a:bodyPr>
          <a:lstStyle>
            <a:lvl1pPr indent="-431800" lvl="0" marL="457200" marR="0" rtl="0" algn="l">
              <a:lnSpc>
                <a:spcPct val="103000"/>
              </a:lnSpc>
              <a:spcBef>
                <a:spcPts val="500"/>
              </a:spcBef>
              <a:spcAft>
                <a:spcPts val="0"/>
              </a:spcAft>
              <a:buClr>
                <a:srgbClr val="000000"/>
              </a:buClr>
              <a:buSzPts val="3200"/>
              <a:buFont typeface="Noto Sans Symbols"/>
              <a:buChar char="∙"/>
              <a:defRPr b="0" i="0" sz="3200" u="none" cap="none" strike="noStrike">
                <a:solidFill>
                  <a:srgbClr val="000000"/>
                </a:solidFill>
                <a:latin typeface="Times New Roman"/>
                <a:ea typeface="Times New Roman"/>
                <a:cs typeface="Times New Roman"/>
                <a:sym typeface="Times New Roman"/>
              </a:defRPr>
            </a:lvl1pPr>
            <a:lvl2pPr indent="-406400" lvl="1" marL="914400" marR="0" rtl="0" algn="l">
              <a:lnSpc>
                <a:spcPct val="103000"/>
              </a:lnSpc>
              <a:spcBef>
                <a:spcPts val="400"/>
              </a:spcBef>
              <a:spcAft>
                <a:spcPts val="0"/>
              </a:spcAft>
              <a:buClr>
                <a:srgbClr val="000000"/>
              </a:buClr>
              <a:buSzPts val="2800"/>
              <a:buFont typeface="Noto Sans Symbols"/>
              <a:buChar char="−"/>
              <a:defRPr b="0" i="0" sz="2800" u="none" cap="none" strike="noStrike">
                <a:solidFill>
                  <a:srgbClr val="000000"/>
                </a:solidFill>
                <a:latin typeface="Times New Roman"/>
                <a:ea typeface="Times New Roman"/>
                <a:cs typeface="Times New Roman"/>
                <a:sym typeface="Times New Roman"/>
              </a:defRPr>
            </a:lvl2pPr>
            <a:lvl3pPr indent="-381000" lvl="2" marL="1371600" marR="0" rtl="0" algn="l">
              <a:lnSpc>
                <a:spcPct val="103000"/>
              </a:lnSpc>
              <a:spcBef>
                <a:spcPts val="313"/>
              </a:spcBef>
              <a:spcAft>
                <a:spcPts val="0"/>
              </a:spcAft>
              <a:buClr>
                <a:srgbClr val="000000"/>
              </a:buClr>
              <a:buSzPts val="2400"/>
              <a:buFont typeface="Noto Sans Symbols"/>
              <a:buChar char="∙"/>
              <a:defRPr b="0" i="0" sz="2400" u="none" cap="none" strike="noStrike">
                <a:solidFill>
                  <a:srgbClr val="000000"/>
                </a:solidFill>
                <a:latin typeface="Times New Roman"/>
                <a:ea typeface="Times New Roman"/>
                <a:cs typeface="Times New Roman"/>
                <a:sym typeface="Times New Roman"/>
              </a:defRPr>
            </a:lvl3pPr>
            <a:lvl4pPr indent="-355600" lvl="3" marL="1828800" marR="0" rtl="0" algn="l">
              <a:lnSpc>
                <a:spcPct val="103000"/>
              </a:lnSpc>
              <a:spcBef>
                <a:spcPts val="213"/>
              </a:spcBef>
              <a:spcAft>
                <a:spcPts val="0"/>
              </a:spcAft>
              <a:buClr>
                <a:srgbClr val="000000"/>
              </a:buClr>
              <a:buSzPts val="2000"/>
              <a:buFont typeface="Noto Sans Symbols"/>
              <a:buChar char="−"/>
              <a:defRPr b="0" i="0" sz="2000" u="none" cap="none" strike="noStrike">
                <a:solidFill>
                  <a:srgbClr val="000000"/>
                </a:solidFill>
                <a:latin typeface="Times New Roman"/>
                <a:ea typeface="Times New Roman"/>
                <a:cs typeface="Times New Roman"/>
                <a:sym typeface="Times New Roman"/>
              </a:defRPr>
            </a:lvl4pPr>
            <a:lvl5pPr indent="-355600" lvl="4" marL="2286000" marR="0" rtl="0" algn="l">
              <a:lnSpc>
                <a:spcPct val="103000"/>
              </a:lnSpc>
              <a:spcBef>
                <a:spcPts val="213"/>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5pPr>
            <a:lvl6pPr indent="-355600" lvl="5" marL="2743200" marR="0" rtl="0" algn="l">
              <a:lnSpc>
                <a:spcPct val="103000"/>
              </a:lnSpc>
              <a:spcBef>
                <a:spcPts val="213"/>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6pPr>
            <a:lvl7pPr indent="-355600" lvl="6" marL="3200400" marR="0" rtl="0" algn="l">
              <a:lnSpc>
                <a:spcPct val="103000"/>
              </a:lnSpc>
              <a:spcBef>
                <a:spcPts val="213"/>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7pPr>
            <a:lvl8pPr indent="-355600" lvl="7" marL="3657600" marR="0" rtl="0" algn="l">
              <a:lnSpc>
                <a:spcPct val="103000"/>
              </a:lnSpc>
              <a:spcBef>
                <a:spcPts val="213"/>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8pPr>
            <a:lvl9pPr indent="-355600" lvl="8" marL="4114800" marR="0" rtl="0" algn="l">
              <a:lnSpc>
                <a:spcPct val="103000"/>
              </a:lnSpc>
              <a:spcBef>
                <a:spcPts val="213"/>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80"/>
        </a:solidFill>
      </p:bgPr>
    </p:bg>
    <p:spTree>
      <p:nvGrpSpPr>
        <p:cNvPr id="33" name="Shape 33"/>
        <p:cNvGrpSpPr/>
        <p:nvPr/>
      </p:nvGrpSpPr>
      <p:grpSpPr>
        <a:xfrm>
          <a:off x="0" y="0"/>
          <a:ext cx="0" cy="0"/>
          <a:chOff x="0" y="0"/>
          <a:chExt cx="0" cy="0"/>
        </a:xfrm>
      </p:grpSpPr>
      <p:sp>
        <p:nvSpPr>
          <p:cNvPr id="34" name="Google Shape;34;p3"/>
          <p:cNvSpPr txBox="1"/>
          <p:nvPr>
            <p:ph type="title"/>
          </p:nvPr>
        </p:nvSpPr>
        <p:spPr>
          <a:xfrm>
            <a:off x="671512" y="569912"/>
            <a:ext cx="7807325" cy="1143000"/>
          </a:xfrm>
          <a:prstGeom prst="rect">
            <a:avLst/>
          </a:prstGeom>
          <a:noFill/>
          <a:ln>
            <a:noFill/>
          </a:ln>
        </p:spPr>
        <p:txBody>
          <a:bodyPr anchorCtr="0" anchor="ctr" bIns="0" lIns="0" spcFirstLastPara="1" rIns="0" wrap="square" tIns="0">
            <a:noAutofit/>
          </a:bodyPr>
          <a:lstStyle>
            <a:lvl1pPr lvl="0" marR="0" rtl="0" algn="ctr">
              <a:lnSpc>
                <a:spcPct val="103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1pPr>
            <a:lvl2pPr lvl="1" marR="0" rtl="0" algn="ctr">
              <a:lnSpc>
                <a:spcPct val="103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2pPr>
            <a:lvl3pPr lvl="2" marR="0" rtl="0" algn="ctr">
              <a:lnSpc>
                <a:spcPct val="103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3pPr>
            <a:lvl4pPr lvl="3" marR="0" rtl="0" algn="ctr">
              <a:lnSpc>
                <a:spcPct val="103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4pPr>
            <a:lvl5pPr lvl="4" marR="0" rtl="0" algn="ctr">
              <a:lnSpc>
                <a:spcPct val="103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5pPr>
            <a:lvl6pPr lvl="5" marR="0" rtl="0" algn="ctr">
              <a:lnSpc>
                <a:spcPct val="103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6pPr>
            <a:lvl7pPr lvl="6" marR="0" rtl="0" algn="ctr">
              <a:lnSpc>
                <a:spcPct val="103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7pPr>
            <a:lvl8pPr lvl="7" marR="0" rtl="0" algn="ctr">
              <a:lnSpc>
                <a:spcPct val="103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8pPr>
            <a:lvl9pPr lvl="8" marR="0" rtl="0" algn="ctr">
              <a:lnSpc>
                <a:spcPct val="103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9pPr>
          </a:lstStyle>
          <a:p/>
        </p:txBody>
      </p:sp>
      <p:sp>
        <p:nvSpPr>
          <p:cNvPr id="35" name="Google Shape;35;p3"/>
          <p:cNvSpPr txBox="1"/>
          <p:nvPr>
            <p:ph idx="1" type="body"/>
          </p:nvPr>
        </p:nvSpPr>
        <p:spPr>
          <a:xfrm>
            <a:off x="671512" y="1906587"/>
            <a:ext cx="7807325" cy="4318000"/>
          </a:xfrm>
          <a:prstGeom prst="rect">
            <a:avLst/>
          </a:prstGeom>
          <a:noFill/>
          <a:ln>
            <a:noFill/>
          </a:ln>
        </p:spPr>
        <p:txBody>
          <a:bodyPr anchorCtr="0" anchor="t" bIns="0" lIns="0" spcFirstLastPara="1" rIns="0" wrap="square" tIns="0">
            <a:noAutofit/>
          </a:bodyPr>
          <a:lstStyle>
            <a:lvl1pPr indent="-431800" lvl="0" marL="457200" marR="0" rtl="0" algn="l">
              <a:lnSpc>
                <a:spcPct val="103000"/>
              </a:lnSpc>
              <a:spcBef>
                <a:spcPts val="500"/>
              </a:spcBef>
              <a:spcAft>
                <a:spcPts val="0"/>
              </a:spcAft>
              <a:buClr>
                <a:srgbClr val="000000"/>
              </a:buClr>
              <a:buSzPts val="3200"/>
              <a:buFont typeface="Noto Sans Symbols"/>
              <a:buChar char="∙"/>
              <a:defRPr b="0" i="0" sz="3200" u="none" cap="none" strike="noStrike">
                <a:solidFill>
                  <a:srgbClr val="000000"/>
                </a:solidFill>
                <a:latin typeface="Times New Roman"/>
                <a:ea typeface="Times New Roman"/>
                <a:cs typeface="Times New Roman"/>
                <a:sym typeface="Times New Roman"/>
              </a:defRPr>
            </a:lvl1pPr>
            <a:lvl2pPr indent="-406400" lvl="1" marL="914400" marR="0" rtl="0" algn="l">
              <a:lnSpc>
                <a:spcPct val="103000"/>
              </a:lnSpc>
              <a:spcBef>
                <a:spcPts val="400"/>
              </a:spcBef>
              <a:spcAft>
                <a:spcPts val="0"/>
              </a:spcAft>
              <a:buClr>
                <a:srgbClr val="000000"/>
              </a:buClr>
              <a:buSzPts val="2800"/>
              <a:buFont typeface="Noto Sans Symbols"/>
              <a:buChar char="−"/>
              <a:defRPr b="0" i="0" sz="2800" u="none" cap="none" strike="noStrike">
                <a:solidFill>
                  <a:srgbClr val="000000"/>
                </a:solidFill>
                <a:latin typeface="Times New Roman"/>
                <a:ea typeface="Times New Roman"/>
                <a:cs typeface="Times New Roman"/>
                <a:sym typeface="Times New Roman"/>
              </a:defRPr>
            </a:lvl2pPr>
            <a:lvl3pPr indent="-381000" lvl="2" marL="1371600" marR="0" rtl="0" algn="l">
              <a:lnSpc>
                <a:spcPct val="103000"/>
              </a:lnSpc>
              <a:spcBef>
                <a:spcPts val="313"/>
              </a:spcBef>
              <a:spcAft>
                <a:spcPts val="0"/>
              </a:spcAft>
              <a:buClr>
                <a:srgbClr val="000000"/>
              </a:buClr>
              <a:buSzPts val="2400"/>
              <a:buFont typeface="Noto Sans Symbols"/>
              <a:buChar char="∙"/>
              <a:defRPr b="0" i="0" sz="2400" u="none" cap="none" strike="noStrike">
                <a:solidFill>
                  <a:srgbClr val="000000"/>
                </a:solidFill>
                <a:latin typeface="Times New Roman"/>
                <a:ea typeface="Times New Roman"/>
                <a:cs typeface="Times New Roman"/>
                <a:sym typeface="Times New Roman"/>
              </a:defRPr>
            </a:lvl3pPr>
            <a:lvl4pPr indent="-355600" lvl="3" marL="1828800" marR="0" rtl="0" algn="l">
              <a:lnSpc>
                <a:spcPct val="103000"/>
              </a:lnSpc>
              <a:spcBef>
                <a:spcPts val="213"/>
              </a:spcBef>
              <a:spcAft>
                <a:spcPts val="0"/>
              </a:spcAft>
              <a:buClr>
                <a:srgbClr val="000000"/>
              </a:buClr>
              <a:buSzPts val="2000"/>
              <a:buFont typeface="Noto Sans Symbols"/>
              <a:buChar char="−"/>
              <a:defRPr b="0" i="0" sz="2000" u="none" cap="none" strike="noStrike">
                <a:solidFill>
                  <a:srgbClr val="000000"/>
                </a:solidFill>
                <a:latin typeface="Times New Roman"/>
                <a:ea typeface="Times New Roman"/>
                <a:cs typeface="Times New Roman"/>
                <a:sym typeface="Times New Roman"/>
              </a:defRPr>
            </a:lvl4pPr>
            <a:lvl5pPr indent="-355600" lvl="4" marL="2286000" marR="0" rtl="0" algn="l">
              <a:lnSpc>
                <a:spcPct val="103000"/>
              </a:lnSpc>
              <a:spcBef>
                <a:spcPts val="213"/>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5pPr>
            <a:lvl6pPr indent="-355600" lvl="5" marL="2743200" marR="0" rtl="0" algn="l">
              <a:lnSpc>
                <a:spcPct val="103000"/>
              </a:lnSpc>
              <a:spcBef>
                <a:spcPts val="213"/>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6pPr>
            <a:lvl7pPr indent="-355600" lvl="6" marL="3200400" marR="0" rtl="0" algn="l">
              <a:lnSpc>
                <a:spcPct val="103000"/>
              </a:lnSpc>
              <a:spcBef>
                <a:spcPts val="213"/>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7pPr>
            <a:lvl8pPr indent="-355600" lvl="7" marL="3657600" marR="0" rtl="0" algn="l">
              <a:lnSpc>
                <a:spcPct val="103000"/>
              </a:lnSpc>
              <a:spcBef>
                <a:spcPts val="213"/>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8pPr>
            <a:lvl9pPr indent="-355600" lvl="8" marL="4114800" marR="0" rtl="0" algn="l">
              <a:lnSpc>
                <a:spcPct val="103000"/>
              </a:lnSpc>
              <a:spcBef>
                <a:spcPts val="213"/>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6.jpg"/><Relationship Id="rId10" Type="http://schemas.openxmlformats.org/officeDocument/2006/relationships/image" Target="../media/image9.jpg"/><Relationship Id="rId9" Type="http://schemas.openxmlformats.org/officeDocument/2006/relationships/image" Target="../media/image8.jpg"/><Relationship Id="rId5" Type="http://schemas.openxmlformats.org/officeDocument/2006/relationships/image" Target="../media/image10.jpg"/><Relationship Id="rId6" Type="http://schemas.openxmlformats.org/officeDocument/2006/relationships/image" Target="../media/image13.jpg"/><Relationship Id="rId7" Type="http://schemas.openxmlformats.org/officeDocument/2006/relationships/image" Target="../media/image14.jpg"/><Relationship Id="rId8"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0000"/>
            </a:gs>
            <a:gs pos="50000">
              <a:srgbClr val="000080"/>
            </a:gs>
            <a:gs pos="100000">
              <a:srgbClr val="800000"/>
            </a:gs>
          </a:gsLst>
          <a:lin ang="3600000" scaled="0"/>
        </a:gradFill>
      </p:bgPr>
    </p:bg>
    <p:spTree>
      <p:nvGrpSpPr>
        <p:cNvPr id="75" name="Shape 75"/>
        <p:cNvGrpSpPr/>
        <p:nvPr/>
      </p:nvGrpSpPr>
      <p:grpSpPr>
        <a:xfrm>
          <a:off x="0" y="0"/>
          <a:ext cx="0" cy="0"/>
          <a:chOff x="0" y="0"/>
          <a:chExt cx="0" cy="0"/>
        </a:xfrm>
      </p:grpSpPr>
      <p:sp>
        <p:nvSpPr>
          <p:cNvPr id="76" name="Google Shape;76;p14"/>
          <p:cNvSpPr txBox="1"/>
          <p:nvPr/>
        </p:nvSpPr>
        <p:spPr>
          <a:xfrm>
            <a:off x="0" y="228600"/>
            <a:ext cx="9144000" cy="6391275"/>
          </a:xfrm>
          <a:prstGeom prst="rect">
            <a:avLst/>
          </a:prstGeom>
          <a:noFill/>
          <a:ln>
            <a:noFill/>
          </a:ln>
        </p:spPr>
        <p:txBody>
          <a:bodyPr anchorCtr="1" anchor="ctr" bIns="0" lIns="0" spcFirstLastPara="1" rIns="0" wrap="square" tIns="0">
            <a:noAutofit/>
          </a:bodyPr>
          <a:lstStyle/>
          <a:p>
            <a:pPr indent="0" lvl="0" marL="0" marR="0" rtl="0" algn="ctr">
              <a:lnSpc>
                <a:spcPct val="97000"/>
              </a:lnSpc>
              <a:spcBef>
                <a:spcPts val="0"/>
              </a:spcBef>
              <a:spcAft>
                <a:spcPts val="0"/>
              </a:spcAft>
              <a:buClr>
                <a:srgbClr val="FFFF66"/>
              </a:buClr>
              <a:buSzPts val="3200"/>
              <a:buFont typeface="Times New Roman"/>
              <a:buNone/>
            </a:pPr>
            <a:r>
              <a:rPr b="1" i="0" lang="en-US" sz="3200" u="none" cap="none" strike="noStrike">
                <a:solidFill>
                  <a:srgbClr val="FFFF66"/>
                </a:solidFill>
                <a:latin typeface="Times New Roman"/>
                <a:ea typeface="Times New Roman"/>
                <a:cs typeface="Times New Roman"/>
                <a:sym typeface="Times New Roman"/>
              </a:rPr>
              <a:t>Problem Analysis</a:t>
            </a:r>
            <a:endParaRPr b="0" i="0" sz="1400" u="none" cap="none" strike="noStrike">
              <a:solidFill>
                <a:srgbClr val="000000"/>
              </a:solidFill>
              <a:latin typeface="Arial"/>
              <a:ea typeface="Arial"/>
              <a:cs typeface="Arial"/>
              <a:sym typeface="Arial"/>
            </a:endParaRPr>
          </a:p>
          <a:p>
            <a:pPr indent="0" lvl="0" marL="0" marR="0" rtl="0" algn="l">
              <a:lnSpc>
                <a:spcPct val="103000"/>
              </a:lnSpc>
              <a:spcBef>
                <a:spcPts val="0"/>
              </a:spcBef>
              <a:spcAft>
                <a:spcPts val="0"/>
              </a:spcAft>
              <a:buClr>
                <a:srgbClr val="000000"/>
              </a:buClr>
              <a:buSzPts val="3200"/>
              <a:buFont typeface="Arial"/>
              <a:buNone/>
            </a:pPr>
            <a:r>
              <a:t/>
            </a:r>
            <a:endParaRPr b="1" i="0" sz="3200" u="none" cap="none" strike="noStrike">
              <a:solidFill>
                <a:srgbClr val="FFFF66"/>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80"/>
        </a:solidFill>
      </p:bgPr>
    </p:bg>
    <p:spTree>
      <p:nvGrpSpPr>
        <p:cNvPr id="152" name="Shape 152"/>
        <p:cNvGrpSpPr/>
        <p:nvPr/>
      </p:nvGrpSpPr>
      <p:grpSpPr>
        <a:xfrm>
          <a:off x="0" y="0"/>
          <a:ext cx="0" cy="0"/>
          <a:chOff x="0" y="0"/>
          <a:chExt cx="0" cy="0"/>
        </a:xfrm>
      </p:grpSpPr>
      <p:sp>
        <p:nvSpPr>
          <p:cNvPr id="153" name="Google Shape;153;p23"/>
          <p:cNvSpPr txBox="1"/>
          <p:nvPr/>
        </p:nvSpPr>
        <p:spPr>
          <a:xfrm>
            <a:off x="230187" y="0"/>
            <a:ext cx="8653462" cy="681037"/>
          </a:xfrm>
          <a:prstGeom prst="rect">
            <a:avLst/>
          </a:prstGeom>
          <a:noFill/>
          <a:ln>
            <a:noFill/>
          </a:ln>
        </p:spPr>
        <p:txBody>
          <a:bodyPr anchorCtr="0" anchor="ctr" bIns="0" lIns="0" spcFirstLastPara="1" rIns="0" wrap="square" tIns="0">
            <a:noAutofit/>
          </a:bodyPr>
          <a:lstStyle/>
          <a:p>
            <a:pPr indent="0" lvl="0" marL="0" marR="0" rtl="0" algn="ctr">
              <a:lnSpc>
                <a:spcPct val="98000"/>
              </a:lnSpc>
              <a:spcBef>
                <a:spcPts val="0"/>
              </a:spcBef>
              <a:spcAft>
                <a:spcPts val="0"/>
              </a:spcAft>
              <a:buClr>
                <a:srgbClr val="FFFF99"/>
              </a:buClr>
              <a:buSzPts val="3200"/>
              <a:buFont typeface="Times New Roman"/>
              <a:buNone/>
            </a:pPr>
            <a:r>
              <a:rPr b="1" i="0" lang="en-US" sz="3200" u="none" cap="none" strike="noStrike">
                <a:solidFill>
                  <a:srgbClr val="FFFF99"/>
                </a:solidFill>
                <a:latin typeface="Times New Roman"/>
                <a:ea typeface="Times New Roman"/>
                <a:cs typeface="Times New Roman"/>
                <a:sym typeface="Times New Roman"/>
              </a:rPr>
              <a:t>IPO Charts</a:t>
            </a:r>
            <a:r>
              <a:rPr b="1" i="0" lang="en-US" sz="1200" u="none" cap="none" strike="noStrike">
                <a:solidFill>
                  <a:srgbClr val="FFFF99"/>
                </a:solidFill>
                <a:latin typeface="Times New Roman"/>
                <a:ea typeface="Times New Roman"/>
                <a:cs typeface="Times New Roman"/>
                <a:sym typeface="Times New Roman"/>
              </a:rPr>
              <a:t>, continued</a:t>
            </a:r>
            <a:endParaRPr b="0" i="0" sz="1400" u="none" cap="none" strike="noStrike">
              <a:solidFill>
                <a:srgbClr val="000000"/>
              </a:solidFill>
              <a:latin typeface="Arial"/>
              <a:ea typeface="Arial"/>
              <a:cs typeface="Arial"/>
              <a:sym typeface="Arial"/>
            </a:endParaRPr>
          </a:p>
        </p:txBody>
      </p:sp>
      <p:sp>
        <p:nvSpPr>
          <p:cNvPr id="154" name="Google Shape;154;p23"/>
          <p:cNvSpPr txBox="1"/>
          <p:nvPr/>
        </p:nvSpPr>
        <p:spPr>
          <a:xfrm>
            <a:off x="230187" y="900112"/>
            <a:ext cx="8653462" cy="5205412"/>
          </a:xfrm>
          <a:prstGeom prst="rect">
            <a:avLst/>
          </a:prstGeom>
          <a:noFill/>
          <a:ln>
            <a:noFill/>
          </a:ln>
        </p:spPr>
        <p:txBody>
          <a:bodyPr anchorCtr="0" anchor="t" bIns="0" lIns="0" spcFirstLastPara="1" rIns="0" wrap="square" tIns="0">
            <a:noAutofit/>
          </a:bodyPr>
          <a:lstStyle/>
          <a:p>
            <a:pPr indent="0" lvl="0" marL="0" marR="0" rtl="0" algn="l">
              <a:lnSpc>
                <a:spcPct val="98000"/>
              </a:lnSpc>
              <a:spcBef>
                <a:spcPts val="0"/>
              </a:spcBef>
              <a:spcAft>
                <a:spcPts val="0"/>
              </a:spcAft>
              <a:buClr>
                <a:srgbClr val="FFFF99"/>
              </a:buClr>
              <a:buSzPts val="1800"/>
              <a:buFont typeface="Times New Roman"/>
              <a:buNone/>
            </a:pPr>
            <a:r>
              <a:rPr b="1" i="0" lang="en-US" sz="1800" u="sng" cap="none" strike="noStrike">
                <a:solidFill>
                  <a:srgbClr val="FFFF99"/>
                </a:solidFill>
                <a:latin typeface="Times New Roman"/>
                <a:ea typeface="Times New Roman"/>
                <a:cs typeface="Times New Roman"/>
                <a:sym typeface="Times New Roman"/>
              </a:rPr>
              <a:t>IPO Charts, continued</a:t>
            </a:r>
            <a:endParaRPr b="0" i="0" sz="1400" u="none" cap="none" strike="noStrike">
              <a:solidFill>
                <a:srgbClr val="000000"/>
              </a:solidFill>
              <a:latin typeface="Arial"/>
              <a:ea typeface="Arial"/>
              <a:cs typeface="Arial"/>
              <a:sym typeface="Arial"/>
            </a:endParaRPr>
          </a:p>
          <a:p>
            <a:pPr indent="0" lvl="1" marL="457200" marR="0" rtl="0" algn="l">
              <a:lnSpc>
                <a:spcPct val="103000"/>
              </a:lnSpc>
              <a:spcBef>
                <a:spcPts val="0"/>
              </a:spcBef>
              <a:spcAft>
                <a:spcPts val="0"/>
              </a:spcAft>
              <a:buClr>
                <a:srgbClr val="FFFF99"/>
              </a:buClr>
              <a:buSzPts val="1800"/>
              <a:buFont typeface="Times New Roman"/>
              <a:buNone/>
            </a:pPr>
            <a:r>
              <a:rPr b="1" i="0" lang="en-US" sz="1800" u="none" cap="none" strike="noStrike">
                <a:solidFill>
                  <a:srgbClr val="FFFF99"/>
                </a:solidFill>
                <a:latin typeface="Times New Roman"/>
                <a:ea typeface="Times New Roman"/>
                <a:cs typeface="Times New Roman"/>
                <a:sym typeface="Times New Roman"/>
              </a:rPr>
              <a:t>Example:</a:t>
            </a:r>
            <a:endParaRPr b="0" i="0" sz="1400" u="none" cap="none" strike="noStrike">
              <a:solidFill>
                <a:srgbClr val="000000"/>
              </a:solidFill>
              <a:latin typeface="Arial"/>
              <a:ea typeface="Arial"/>
              <a:cs typeface="Arial"/>
              <a:sym typeface="Arial"/>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rgbClr val="FFFF99"/>
              </a:buClr>
              <a:buSzPts val="1800"/>
              <a:buFont typeface="Times New Roman"/>
              <a:buNone/>
            </a:pPr>
            <a:r>
              <a:rPr b="1" i="0" lang="en-US" sz="1800" u="none" cap="none" strike="noStrike">
                <a:solidFill>
                  <a:srgbClr val="FFFF99"/>
                </a:solidFill>
                <a:latin typeface="Times New Roman"/>
                <a:ea typeface="Times New Roman"/>
                <a:cs typeface="Times New Roman"/>
                <a:sym typeface="Times New Roman"/>
              </a:rPr>
              <a:t>Develop a program that displays the area and perimeter of a triangle when only two sides are given.  The two sides will be 'a' and 'b' from the diagram below.</a:t>
            </a:r>
            <a:endParaRPr b="0" i="0" sz="1400" u="none" cap="none" strike="noStrike">
              <a:solidFill>
                <a:srgbClr val="000000"/>
              </a:solidFill>
              <a:latin typeface="Arial"/>
              <a:ea typeface="Arial"/>
              <a:cs typeface="Arial"/>
              <a:sym typeface="Arial"/>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rgbClr val="FFFF99"/>
              </a:buClr>
              <a:buSzPts val="1800"/>
              <a:buFont typeface="Times New Roman"/>
              <a:buNone/>
            </a:pPr>
            <a:r>
              <a:rPr b="1" i="0" lang="en-US" sz="1800" u="none" cap="none" strike="noStrike">
                <a:solidFill>
                  <a:srgbClr val="FFFF99"/>
                </a:solidFill>
                <a:latin typeface="Times New Roman"/>
                <a:ea typeface="Times New Roman"/>
                <a:cs typeface="Times New Roman"/>
                <a:sym typeface="Times New Roman"/>
              </a:rPr>
              <a:t>c</a:t>
            </a:r>
            <a:r>
              <a:rPr b="1" baseline="30000" i="0" lang="en-US" sz="1800" u="none" cap="none" strike="noStrike">
                <a:solidFill>
                  <a:srgbClr val="FFFF99"/>
                </a:solidFill>
                <a:latin typeface="Times New Roman"/>
                <a:ea typeface="Times New Roman"/>
                <a:cs typeface="Times New Roman"/>
                <a:sym typeface="Times New Roman"/>
              </a:rPr>
              <a:t>2</a:t>
            </a:r>
            <a:r>
              <a:rPr b="1" i="0" lang="en-US" sz="1800" u="none" cap="none" strike="noStrike">
                <a:solidFill>
                  <a:srgbClr val="FFFF99"/>
                </a:solidFill>
                <a:latin typeface="Times New Roman"/>
                <a:ea typeface="Times New Roman"/>
                <a:cs typeface="Times New Roman"/>
                <a:sym typeface="Times New Roman"/>
              </a:rPr>
              <a:t> = a</a:t>
            </a:r>
            <a:r>
              <a:rPr b="1" baseline="30000" i="0" lang="en-US" sz="1800" u="none" cap="none" strike="noStrike">
                <a:solidFill>
                  <a:srgbClr val="FFFF99"/>
                </a:solidFill>
                <a:latin typeface="Times New Roman"/>
                <a:ea typeface="Times New Roman"/>
                <a:cs typeface="Times New Roman"/>
                <a:sym typeface="Times New Roman"/>
              </a:rPr>
              <a:t>2</a:t>
            </a:r>
            <a:r>
              <a:rPr b="1" i="0" lang="en-US" sz="1800" u="none" cap="none" strike="noStrike">
                <a:solidFill>
                  <a:srgbClr val="FFFF99"/>
                </a:solidFill>
                <a:latin typeface="Times New Roman"/>
                <a:ea typeface="Times New Roman"/>
                <a:cs typeface="Times New Roman"/>
                <a:sym typeface="Times New Roman"/>
              </a:rPr>
              <a:t> + b</a:t>
            </a:r>
            <a:r>
              <a:rPr b="1" baseline="30000" i="0" lang="en-US" sz="1800" u="none" cap="none" strike="noStrike">
                <a:solidFill>
                  <a:srgbClr val="FFFF99"/>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a:p>
            <a:pPr indent="0" lvl="1" marL="457200" marR="0" rtl="0" algn="l">
              <a:lnSpc>
                <a:spcPct val="103000"/>
              </a:lnSpc>
              <a:spcBef>
                <a:spcPts val="0"/>
              </a:spcBef>
              <a:spcAft>
                <a:spcPts val="0"/>
              </a:spcAft>
              <a:buClr>
                <a:srgbClr val="FFFF99"/>
              </a:buClr>
              <a:buSzPts val="1800"/>
              <a:buFont typeface="Times New Roman"/>
              <a:buNone/>
            </a:pPr>
            <a:r>
              <a:rPr b="1" i="0" lang="en-US" sz="1800" u="none" cap="none" strike="noStrike">
                <a:solidFill>
                  <a:srgbClr val="FFFF99"/>
                </a:solidFill>
                <a:latin typeface="Times New Roman"/>
                <a:ea typeface="Times New Roman"/>
                <a:cs typeface="Times New Roman"/>
                <a:sym typeface="Times New Roman"/>
              </a:rPr>
              <a:t>area = 0.5 x (a x b)‏</a:t>
            </a:r>
            <a:endParaRPr b="0" i="0" sz="1400" u="none" cap="none" strike="noStrike">
              <a:solidFill>
                <a:srgbClr val="000000"/>
              </a:solidFill>
              <a:latin typeface="Arial"/>
              <a:ea typeface="Arial"/>
              <a:cs typeface="Arial"/>
              <a:sym typeface="Arial"/>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rgbClr val="FFFF99"/>
              </a:buClr>
              <a:buSzPts val="1800"/>
              <a:buFont typeface="Times New Roman"/>
              <a:buNone/>
            </a:pPr>
            <a:r>
              <a:rPr b="1" i="0" lang="en-US" sz="1800" u="none" cap="none" strike="noStrike">
                <a:solidFill>
                  <a:srgbClr val="FFFF99"/>
                </a:solidFill>
                <a:latin typeface="Times New Roman"/>
                <a:ea typeface="Times New Roman"/>
                <a:cs typeface="Times New Roman"/>
                <a:sym typeface="Times New Roman"/>
              </a:rPr>
              <a:t>What would an IPO Chart look like?</a:t>
            </a:r>
            <a:endParaRPr b="0" i="0" sz="1400" u="none" cap="none" strike="noStrike">
              <a:solidFill>
                <a:srgbClr val="000000"/>
              </a:solidFill>
              <a:latin typeface="Arial"/>
              <a:ea typeface="Arial"/>
              <a:cs typeface="Arial"/>
              <a:sym typeface="Arial"/>
            </a:endParaRPr>
          </a:p>
        </p:txBody>
      </p:sp>
      <p:grpSp>
        <p:nvGrpSpPr>
          <p:cNvPr id="155" name="Google Shape;155;p23"/>
          <p:cNvGrpSpPr/>
          <p:nvPr/>
        </p:nvGrpSpPr>
        <p:grpSpPr>
          <a:xfrm>
            <a:off x="1427162" y="4430712"/>
            <a:ext cx="2924175" cy="1323975"/>
            <a:chOff x="1708" y="3058"/>
            <a:chExt cx="1841" cy="834"/>
          </a:xfrm>
        </p:grpSpPr>
        <p:sp>
          <p:nvSpPr>
            <p:cNvPr id="156" name="Google Shape;156;p23"/>
            <p:cNvSpPr/>
            <p:nvPr/>
          </p:nvSpPr>
          <p:spPr>
            <a:xfrm>
              <a:off x="1920" y="3058"/>
              <a:ext cx="1629" cy="622"/>
            </a:xfrm>
            <a:custGeom>
              <a:rect b="b" l="l" r="r" t="t"/>
              <a:pathLst>
                <a:path extrusionOk="0" h="2741" w="7185">
                  <a:moveTo>
                    <a:pt x="0" y="0"/>
                  </a:moveTo>
                  <a:lnTo>
                    <a:pt x="0" y="2740"/>
                  </a:lnTo>
                  <a:lnTo>
                    <a:pt x="7184" y="2740"/>
                  </a:lnTo>
                  <a:lnTo>
                    <a:pt x="0" y="0"/>
                  </a:lnTo>
                </a:path>
              </a:pathLst>
            </a:custGeom>
            <a:solidFill>
              <a:srgbClr val="C0C0C0"/>
            </a:solidFill>
            <a:ln cap="flat" cmpd="sng" w="126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57" name="Google Shape;157;p23"/>
            <p:cNvSpPr txBox="1"/>
            <p:nvPr/>
          </p:nvSpPr>
          <p:spPr>
            <a:xfrm>
              <a:off x="1708" y="3192"/>
              <a:ext cx="224" cy="268"/>
            </a:xfrm>
            <a:prstGeom prst="rect">
              <a:avLst/>
            </a:prstGeom>
            <a:noFill/>
            <a:ln>
              <a:noFill/>
            </a:ln>
          </p:spPr>
          <p:txBody>
            <a:bodyPr anchorCtr="1" anchor="ctr" bIns="46075" lIns="92150" spcFirstLastPara="1" rIns="92150" wrap="square" tIns="46075">
              <a:noAutofit/>
            </a:bodyPr>
            <a:lstStyle/>
            <a:p>
              <a:pPr indent="0" lvl="0" marL="0" marR="0" rtl="0" algn="l">
                <a:lnSpc>
                  <a:spcPct val="98000"/>
                </a:lnSpc>
                <a:spcBef>
                  <a:spcPts val="0"/>
                </a:spcBef>
                <a:spcAft>
                  <a:spcPts val="0"/>
                </a:spcAft>
                <a:buClr>
                  <a:srgbClr val="23FF23"/>
                </a:buClr>
                <a:buSzPts val="2000"/>
                <a:buFont typeface="Arial"/>
                <a:buNone/>
              </a:pPr>
              <a:r>
                <a:rPr b="1" i="0" lang="en-US" sz="2000" u="none" cap="none" strike="noStrike">
                  <a:solidFill>
                    <a:srgbClr val="23FF23"/>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58" name="Google Shape;158;p23"/>
            <p:cNvSpPr txBox="1"/>
            <p:nvPr/>
          </p:nvSpPr>
          <p:spPr>
            <a:xfrm>
              <a:off x="2463" y="3624"/>
              <a:ext cx="232" cy="268"/>
            </a:xfrm>
            <a:prstGeom prst="rect">
              <a:avLst/>
            </a:prstGeom>
            <a:noFill/>
            <a:ln>
              <a:noFill/>
            </a:ln>
          </p:spPr>
          <p:txBody>
            <a:bodyPr anchorCtr="1" anchor="ctr" bIns="46075" lIns="92150" spcFirstLastPara="1" rIns="92150" wrap="square" tIns="46075">
              <a:noAutofit/>
            </a:bodyPr>
            <a:lstStyle/>
            <a:p>
              <a:pPr indent="0" lvl="0" marL="0" marR="0" rtl="0" algn="l">
                <a:lnSpc>
                  <a:spcPct val="98000"/>
                </a:lnSpc>
                <a:spcBef>
                  <a:spcPts val="0"/>
                </a:spcBef>
                <a:spcAft>
                  <a:spcPts val="0"/>
                </a:spcAft>
                <a:buClr>
                  <a:srgbClr val="23FF23"/>
                </a:buClr>
                <a:buSzPts val="2000"/>
                <a:buFont typeface="Arial"/>
                <a:buNone/>
              </a:pPr>
              <a:r>
                <a:rPr b="1" i="0" lang="en-US" sz="2000" u="none" cap="none" strike="noStrike">
                  <a:solidFill>
                    <a:srgbClr val="23FF23"/>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159" name="Google Shape;159;p23"/>
            <p:cNvSpPr txBox="1"/>
            <p:nvPr/>
          </p:nvSpPr>
          <p:spPr>
            <a:xfrm>
              <a:off x="2491" y="3097"/>
              <a:ext cx="212" cy="268"/>
            </a:xfrm>
            <a:prstGeom prst="rect">
              <a:avLst/>
            </a:prstGeom>
            <a:noFill/>
            <a:ln>
              <a:noFill/>
            </a:ln>
          </p:spPr>
          <p:txBody>
            <a:bodyPr anchorCtr="1" anchor="ctr" bIns="46075" lIns="92150" spcFirstLastPara="1" rIns="92150" wrap="square" tIns="46075">
              <a:noAutofit/>
            </a:bodyPr>
            <a:lstStyle/>
            <a:p>
              <a:pPr indent="0" lvl="0" marL="0" marR="0" rtl="0" algn="l">
                <a:lnSpc>
                  <a:spcPct val="98000"/>
                </a:lnSpc>
                <a:spcBef>
                  <a:spcPts val="0"/>
                </a:spcBef>
                <a:spcAft>
                  <a:spcPts val="0"/>
                </a:spcAft>
                <a:buClr>
                  <a:srgbClr val="23FF23"/>
                </a:buClr>
                <a:buSzPts val="2000"/>
                <a:buFont typeface="Arial"/>
                <a:buNone/>
              </a:pPr>
              <a:r>
                <a:rPr b="1" i="0" lang="en-US" sz="2000" u="none" cap="none" strike="noStrike">
                  <a:solidFill>
                    <a:srgbClr val="23FF23"/>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4"/>
          <p:cNvPicPr preferRelativeResize="0"/>
          <p:nvPr/>
        </p:nvPicPr>
        <p:blipFill rotWithShape="1">
          <a:blip r:embed="rId3">
            <a:alphaModFix/>
          </a:blip>
          <a:srcRect b="0" l="0" r="0" t="0"/>
          <a:stretch/>
        </p:blipFill>
        <p:spPr>
          <a:xfrm>
            <a:off x="318675" y="2631075"/>
            <a:ext cx="6936450" cy="1939425"/>
          </a:xfrm>
          <a:prstGeom prst="rect">
            <a:avLst/>
          </a:prstGeom>
          <a:noFill/>
          <a:ln>
            <a:noFill/>
          </a:ln>
        </p:spPr>
      </p:pic>
      <p:sp>
        <p:nvSpPr>
          <p:cNvPr id="165" name="Google Shape;165;p24"/>
          <p:cNvSpPr txBox="1"/>
          <p:nvPr/>
        </p:nvSpPr>
        <p:spPr>
          <a:xfrm>
            <a:off x="3033825" y="1975825"/>
            <a:ext cx="73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66" name="Google Shape;166;p24"/>
          <p:cNvSpPr txBox="1"/>
          <p:nvPr/>
        </p:nvSpPr>
        <p:spPr>
          <a:xfrm>
            <a:off x="2294525" y="3352525"/>
            <a:ext cx="637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FFFF00"/>
                </a:solidFill>
                <a:latin typeface="Times New Roman"/>
                <a:ea typeface="Times New Roman"/>
                <a:cs typeface="Times New Roman"/>
                <a:sym typeface="Times New Roman"/>
              </a:rPr>
              <a:t>side a</a:t>
            </a:r>
            <a:endParaRPr sz="1100">
              <a:solidFill>
                <a:srgbClr val="FFFF00"/>
              </a:solidFill>
              <a:latin typeface="Times New Roman"/>
              <a:ea typeface="Times New Roman"/>
              <a:cs typeface="Times New Roman"/>
              <a:sym typeface="Times New Roman"/>
            </a:endParaRPr>
          </a:p>
        </p:txBody>
      </p:sp>
      <p:sp>
        <p:nvSpPr>
          <p:cNvPr id="167" name="Google Shape;167;p24"/>
          <p:cNvSpPr txBox="1"/>
          <p:nvPr/>
        </p:nvSpPr>
        <p:spPr>
          <a:xfrm>
            <a:off x="2396625" y="3706525"/>
            <a:ext cx="637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FFFF00"/>
                </a:solidFill>
                <a:latin typeface="Times New Roman"/>
                <a:ea typeface="Times New Roman"/>
                <a:cs typeface="Times New Roman"/>
                <a:sym typeface="Times New Roman"/>
              </a:rPr>
              <a:t>side b</a:t>
            </a:r>
            <a:endParaRPr sz="1100">
              <a:solidFill>
                <a:srgbClr val="FFFF00"/>
              </a:solidFill>
              <a:latin typeface="Times New Roman"/>
              <a:ea typeface="Times New Roman"/>
              <a:cs typeface="Times New Roman"/>
              <a:sym typeface="Times New Roman"/>
            </a:endParaRPr>
          </a:p>
        </p:txBody>
      </p:sp>
      <p:sp>
        <p:nvSpPr>
          <p:cNvPr id="168" name="Google Shape;168;p24"/>
          <p:cNvSpPr txBox="1"/>
          <p:nvPr/>
        </p:nvSpPr>
        <p:spPr>
          <a:xfrm>
            <a:off x="3532350" y="3706525"/>
            <a:ext cx="2079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FFFF00"/>
                </a:solidFill>
                <a:latin typeface="Times New Roman"/>
                <a:ea typeface="Times New Roman"/>
                <a:cs typeface="Times New Roman"/>
                <a:sym typeface="Times New Roman"/>
              </a:rPr>
              <a:t>side c= the square root of the sum of the squares of side a and side c</a:t>
            </a:r>
            <a:endParaRPr sz="1100">
              <a:solidFill>
                <a:srgbClr val="FFFF00"/>
              </a:solidFill>
              <a:latin typeface="Times New Roman"/>
              <a:ea typeface="Times New Roman"/>
              <a:cs typeface="Times New Roman"/>
              <a:sym typeface="Times New Roman"/>
            </a:endParaRPr>
          </a:p>
        </p:txBody>
      </p:sp>
      <p:sp>
        <p:nvSpPr>
          <p:cNvPr id="169" name="Google Shape;169;p24"/>
          <p:cNvSpPr txBox="1"/>
          <p:nvPr/>
        </p:nvSpPr>
        <p:spPr>
          <a:xfrm>
            <a:off x="5596125" y="3429000"/>
            <a:ext cx="2079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FFFF00"/>
                </a:solidFill>
                <a:latin typeface="Times New Roman"/>
                <a:ea typeface="Times New Roman"/>
                <a:cs typeface="Times New Roman"/>
                <a:sym typeface="Times New Roman"/>
              </a:rPr>
              <a:t>area</a:t>
            </a:r>
            <a:endParaRPr sz="1100">
              <a:solidFill>
                <a:srgbClr val="FFFF00"/>
              </a:solidFill>
              <a:latin typeface="Times New Roman"/>
              <a:ea typeface="Times New Roman"/>
              <a:cs typeface="Times New Roman"/>
              <a:sym typeface="Times New Roman"/>
            </a:endParaRPr>
          </a:p>
        </p:txBody>
      </p:sp>
      <p:sp>
        <p:nvSpPr>
          <p:cNvPr id="170" name="Google Shape;170;p24"/>
          <p:cNvSpPr txBox="1"/>
          <p:nvPr/>
        </p:nvSpPr>
        <p:spPr>
          <a:xfrm>
            <a:off x="5660325" y="3706525"/>
            <a:ext cx="2079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FFFF00"/>
                </a:solidFill>
                <a:latin typeface="Times New Roman"/>
                <a:ea typeface="Times New Roman"/>
                <a:cs typeface="Times New Roman"/>
                <a:sym typeface="Times New Roman"/>
              </a:rPr>
              <a:t>perimeter</a:t>
            </a:r>
            <a:endParaRPr sz="1100">
              <a:solidFill>
                <a:srgbClr val="FFFF00"/>
              </a:solidFill>
              <a:latin typeface="Times New Roman"/>
              <a:ea typeface="Times New Roman"/>
              <a:cs typeface="Times New Roman"/>
              <a:sym typeface="Times New Roman"/>
            </a:endParaRPr>
          </a:p>
        </p:txBody>
      </p:sp>
      <p:sp>
        <p:nvSpPr>
          <p:cNvPr id="171" name="Google Shape;171;p24"/>
          <p:cNvSpPr txBox="1"/>
          <p:nvPr/>
        </p:nvSpPr>
        <p:spPr>
          <a:xfrm>
            <a:off x="4295800" y="4142850"/>
            <a:ext cx="73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72" name="Google Shape;172;p24"/>
          <p:cNvSpPr txBox="1"/>
          <p:nvPr/>
        </p:nvSpPr>
        <p:spPr>
          <a:xfrm>
            <a:off x="3532350" y="34290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FFFF00"/>
                </a:solidFill>
                <a:latin typeface="Times New Roman"/>
                <a:ea typeface="Times New Roman"/>
                <a:cs typeface="Times New Roman"/>
                <a:sym typeface="Times New Roman"/>
              </a:rPr>
              <a:t>area= side A x Side B * 0.5</a:t>
            </a:r>
            <a:endParaRPr sz="1100">
              <a:solidFill>
                <a:srgbClr val="FFFF00"/>
              </a:solidFill>
              <a:latin typeface="Times New Roman"/>
              <a:ea typeface="Times New Roman"/>
              <a:cs typeface="Times New Roman"/>
              <a:sym typeface="Times New Roman"/>
            </a:endParaRPr>
          </a:p>
        </p:txBody>
      </p:sp>
      <p:sp>
        <p:nvSpPr>
          <p:cNvPr id="173" name="Google Shape;173;p24"/>
          <p:cNvSpPr txBox="1"/>
          <p:nvPr/>
        </p:nvSpPr>
        <p:spPr>
          <a:xfrm>
            <a:off x="3532350" y="4281925"/>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FFFF00"/>
                </a:solidFill>
                <a:latin typeface="Times New Roman"/>
                <a:ea typeface="Times New Roman"/>
                <a:cs typeface="Times New Roman"/>
                <a:sym typeface="Times New Roman"/>
              </a:rPr>
              <a:t>perimeter=side a+side b+side c</a:t>
            </a:r>
            <a:endParaRPr sz="1100">
              <a:solidFill>
                <a:srgbClr val="FFFF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p:nvPr/>
        </p:nvSpPr>
        <p:spPr>
          <a:xfrm>
            <a:off x="2618871" y="457200"/>
            <a:ext cx="3270255" cy="896592"/>
          </a:xfrm>
          <a:prstGeom prst="rect">
            <a:avLst/>
          </a:prstGeom>
          <a:noFill/>
          <a:ln>
            <a:noFill/>
          </a:ln>
        </p:spPr>
        <p:txBody>
          <a:bodyPr anchorCtr="0" anchor="t" bIns="45700" lIns="91425" spcFirstLastPara="1" rIns="91425" wrap="square" tIns="45700">
            <a:noAutofit/>
          </a:bodyPr>
          <a:lstStyle/>
          <a:p>
            <a:pPr indent="0" lvl="0" marL="0" marR="0" rtl="0" algn="ctr">
              <a:lnSpc>
                <a:spcPct val="103000"/>
              </a:lnSpc>
              <a:spcBef>
                <a:spcPts val="0"/>
              </a:spcBef>
              <a:spcAft>
                <a:spcPts val="0"/>
              </a:spcAft>
              <a:buClr>
                <a:srgbClr val="000000"/>
              </a:buClr>
              <a:buSzPts val="5400"/>
              <a:buFont typeface="Times New Roman"/>
              <a:buNone/>
            </a:pPr>
            <a:r>
              <a:rPr b="1" i="0" lang="en-US" sz="5400" u="none" cap="none" strike="noStrike">
                <a:solidFill>
                  <a:schemeClr val="accent3"/>
                </a:solidFill>
                <a:latin typeface="Times New Roman"/>
                <a:ea typeface="Times New Roman"/>
                <a:cs typeface="Times New Roman"/>
                <a:sym typeface="Times New Roman"/>
              </a:rPr>
              <a:t>Your Turn</a:t>
            </a:r>
            <a:endParaRPr b="0" i="0" sz="1400" u="none" cap="none" strike="noStrike">
              <a:solidFill>
                <a:srgbClr val="000000"/>
              </a:solidFill>
              <a:latin typeface="Arial"/>
              <a:ea typeface="Arial"/>
              <a:cs typeface="Arial"/>
              <a:sym typeface="Arial"/>
            </a:endParaRPr>
          </a:p>
        </p:txBody>
      </p:sp>
      <p:sp>
        <p:nvSpPr>
          <p:cNvPr id="179" name="Google Shape;179;p25"/>
          <p:cNvSpPr txBox="1"/>
          <p:nvPr/>
        </p:nvSpPr>
        <p:spPr>
          <a:xfrm>
            <a:off x="1295400" y="1676400"/>
            <a:ext cx="6553200" cy="3135312"/>
          </a:xfrm>
          <a:prstGeom prst="rect">
            <a:avLst/>
          </a:prstGeom>
          <a:noFill/>
          <a:ln>
            <a:noFill/>
          </a:ln>
        </p:spPr>
        <p:txBody>
          <a:bodyPr anchorCtr="0" anchor="t" bIns="45700" lIns="91425" spcFirstLastPara="1" rIns="91425" wrap="square" tIns="45700">
            <a:spAutoFit/>
          </a:bodyPr>
          <a:lstStyle/>
          <a:p>
            <a:pPr indent="0" lvl="0" marL="0" marR="0" rtl="0" algn="l">
              <a:lnSpc>
                <a:spcPct val="103000"/>
              </a:lnSpc>
              <a:spcBef>
                <a:spcPts val="0"/>
              </a:spcBef>
              <a:spcAft>
                <a:spcPts val="0"/>
              </a:spcAft>
              <a:buClr>
                <a:schemeClr val="lt1"/>
              </a:buClr>
              <a:buSzPts val="2400"/>
              <a:buFont typeface="Times New Roman"/>
              <a:buNone/>
            </a:pPr>
            <a:r>
              <a:rPr b="0" i="0" lang="en-US" sz="2400" u="none" cap="none" strike="noStrike">
                <a:solidFill>
                  <a:schemeClr val="lt1"/>
                </a:solidFill>
                <a:latin typeface="Times New Roman"/>
                <a:ea typeface="Times New Roman"/>
                <a:cs typeface="Times New Roman"/>
                <a:sym typeface="Times New Roman"/>
              </a:rPr>
              <a:t>Read the problems on the following slides and create IPO charts for each. Read each one carefully to make sure you understand what needs to be solved. Then identify the information you will need to solve it and what information needs to be displayed. Finally determine the calculations and decisions required to take your inputs and convert them to the required outputs.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nvSpPr>
        <p:spPr>
          <a:xfrm>
            <a:off x="901950" y="0"/>
            <a:ext cx="7010400" cy="5027700"/>
          </a:xfrm>
          <a:prstGeom prst="rect">
            <a:avLst/>
          </a:prstGeom>
          <a:noFill/>
          <a:ln>
            <a:noFill/>
          </a:ln>
        </p:spPr>
        <p:txBody>
          <a:bodyPr anchorCtr="0" anchor="t" bIns="45700" lIns="91425" spcFirstLastPara="1" rIns="91425" wrap="square" tIns="45700">
            <a:spAutoFit/>
          </a:bodyPr>
          <a:lstStyle/>
          <a:p>
            <a:pPr indent="0" lvl="0" marL="0" marR="0" rtl="0" algn="l">
              <a:lnSpc>
                <a:spcPct val="103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Problem #1 </a:t>
            </a:r>
            <a:endParaRPr b="0" i="0" sz="1400" u="none" cap="none" strike="noStrike">
              <a:solidFill>
                <a:srgbClr val="000000"/>
              </a:solidFill>
              <a:latin typeface="Arial"/>
              <a:ea typeface="Arial"/>
              <a:cs typeface="Arial"/>
              <a:sym typeface="Arial"/>
            </a:endParaRPr>
          </a:p>
          <a:p>
            <a:pPr indent="0" lvl="0" marL="0" marR="0" rtl="0" algn="l">
              <a:lnSpc>
                <a:spcPct val="103000"/>
              </a:lnSpc>
              <a:spcBef>
                <a:spcPts val="0"/>
              </a:spcBef>
              <a:spcAft>
                <a:spcPts val="0"/>
              </a:spcAft>
              <a:buClr>
                <a:schemeClr val="lt1"/>
              </a:buClr>
              <a:buSzPts val="2400"/>
              <a:buFont typeface="Times New Roman"/>
              <a:buNone/>
            </a:pPr>
            <a:r>
              <a:rPr b="0" i="0" lang="en-US" sz="2400" u="none" cap="none" strike="noStrike">
                <a:solidFill>
                  <a:schemeClr val="lt1"/>
                </a:solidFill>
                <a:latin typeface="Times New Roman"/>
                <a:ea typeface="Times New Roman"/>
                <a:cs typeface="Times New Roman"/>
                <a:sym typeface="Times New Roman"/>
              </a:rPr>
              <a:t>Juanita is planning a trip to visit the Grand Canyon. Since she lives in Seattle, Washington, she is concerned about the cost of gas needed to make the trip. Traveling on the highway, Juanita’s car gets 18 miles per gallon (MPG). Assuming that the average cost of gas is in dollars per gallon (DPG), calculate how much money it will cost for her to travel to the Grand Canyon. Using the equation below, you can calculate the cost of travel by distance divided by MPG times CPG: </a:t>
            </a:r>
            <a:endParaRPr b="0" i="0" sz="1400" u="none" cap="none" strike="noStrike">
              <a:solidFill>
                <a:srgbClr val="000000"/>
              </a:solidFill>
              <a:latin typeface="Arial"/>
              <a:ea typeface="Arial"/>
              <a:cs typeface="Arial"/>
              <a:sym typeface="Arial"/>
            </a:endParaRPr>
          </a:p>
          <a:p>
            <a:pPr indent="0" lvl="0" marL="0" marR="0" rtl="0" algn="l">
              <a:lnSpc>
                <a:spcPct val="103000"/>
              </a:lnSpc>
              <a:spcBef>
                <a:spcPts val="0"/>
              </a:spcBef>
              <a:spcAft>
                <a:spcPts val="0"/>
              </a:spcAft>
              <a:buClr>
                <a:schemeClr val="lt1"/>
              </a:buClr>
              <a:buSzPts val="2400"/>
              <a:buFont typeface="Times New Roman"/>
              <a:buNone/>
            </a:pPr>
            <a:r>
              <a:rPr b="0" i="0" lang="en-US" sz="2400" u="none" cap="none" strike="noStrike">
                <a:solidFill>
                  <a:schemeClr val="lt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3000"/>
              </a:lnSpc>
              <a:spcBef>
                <a:spcPts val="0"/>
              </a:spcBef>
              <a:spcAft>
                <a:spcPts val="0"/>
              </a:spcAft>
              <a:buClr>
                <a:schemeClr val="lt1"/>
              </a:buClr>
              <a:buSzPts val="2400"/>
              <a:buFont typeface="Times New Roman"/>
              <a:buNone/>
            </a:pPr>
            <a:r>
              <a:rPr b="0" i="0" lang="en-US" sz="2400" u="none" cap="none" strike="noStrike">
                <a:solidFill>
                  <a:schemeClr val="lt1"/>
                </a:solidFill>
                <a:latin typeface="Times New Roman"/>
                <a:ea typeface="Times New Roman"/>
                <a:cs typeface="Times New Roman"/>
                <a:sym typeface="Times New Roman"/>
              </a:rPr>
              <a:t>cost = distance ÷ MPG×DPG </a:t>
            </a:r>
            <a:endParaRPr b="0" i="0" sz="1400" u="none" cap="none" strike="noStrike">
              <a:solidFill>
                <a:srgbClr val="000000"/>
              </a:solidFill>
              <a:latin typeface="Arial"/>
              <a:ea typeface="Arial"/>
              <a:cs typeface="Arial"/>
              <a:sym typeface="Arial"/>
            </a:endParaRPr>
          </a:p>
          <a:p>
            <a:pPr indent="0" lvl="0" marL="0" marR="0" rtl="0" algn="l">
              <a:lnSpc>
                <a:spcPct val="103000"/>
              </a:lnSpc>
              <a:spcBef>
                <a:spcPts val="0"/>
              </a:spcBef>
              <a:spcAft>
                <a:spcPts val="0"/>
              </a:spcAft>
              <a:buClr>
                <a:schemeClr val="lt1"/>
              </a:buClr>
              <a:buSzPts val="2400"/>
              <a:buFont typeface="Times New Roman"/>
              <a:buNone/>
            </a:pPr>
            <a:r>
              <a:rPr b="0" i="0" lang="en-US" sz="2400" u="none" cap="none" strike="noStrike">
                <a:solidFill>
                  <a:schemeClr val="lt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pic>
        <p:nvPicPr>
          <p:cNvPr id="185" name="Google Shape;185;p26"/>
          <p:cNvPicPr preferRelativeResize="0"/>
          <p:nvPr/>
        </p:nvPicPr>
        <p:blipFill rotWithShape="1">
          <a:blip r:embed="rId3">
            <a:alphaModFix/>
          </a:blip>
          <a:srcRect b="0" l="0" r="0" t="0"/>
          <a:stretch/>
        </p:blipFill>
        <p:spPr>
          <a:xfrm>
            <a:off x="784575" y="4570325"/>
            <a:ext cx="6936450" cy="1939425"/>
          </a:xfrm>
          <a:prstGeom prst="rect">
            <a:avLst/>
          </a:prstGeom>
          <a:noFill/>
          <a:ln>
            <a:noFill/>
          </a:ln>
        </p:spPr>
      </p:pic>
      <p:sp>
        <p:nvSpPr>
          <p:cNvPr id="186" name="Google Shape;186;p26"/>
          <p:cNvSpPr txBox="1"/>
          <p:nvPr/>
        </p:nvSpPr>
        <p:spPr>
          <a:xfrm>
            <a:off x="1300250" y="4971400"/>
            <a:ext cx="637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solidFill>
                <a:srgbClr val="FFFF00"/>
              </a:solidFill>
              <a:latin typeface="Times New Roman"/>
              <a:ea typeface="Times New Roman"/>
              <a:cs typeface="Times New Roman"/>
              <a:sym typeface="Times New Roman"/>
            </a:endParaRPr>
          </a:p>
        </p:txBody>
      </p:sp>
      <p:sp>
        <p:nvSpPr>
          <p:cNvPr id="187" name="Google Shape;187;p26"/>
          <p:cNvSpPr txBox="1"/>
          <p:nvPr/>
        </p:nvSpPr>
        <p:spPr>
          <a:xfrm>
            <a:off x="1300250" y="5412363"/>
            <a:ext cx="637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FFFF00"/>
                </a:solidFill>
                <a:latin typeface="Times New Roman"/>
                <a:ea typeface="Times New Roman"/>
                <a:cs typeface="Times New Roman"/>
                <a:sym typeface="Times New Roman"/>
              </a:rPr>
              <a:t>D</a:t>
            </a:r>
            <a:r>
              <a:rPr lang="en-US" sz="1100">
                <a:solidFill>
                  <a:srgbClr val="FFFF00"/>
                </a:solidFill>
                <a:latin typeface="Times New Roman"/>
                <a:ea typeface="Times New Roman"/>
                <a:cs typeface="Times New Roman"/>
                <a:sym typeface="Times New Roman"/>
              </a:rPr>
              <a:t>PG</a:t>
            </a:r>
            <a:endParaRPr sz="1100">
              <a:solidFill>
                <a:srgbClr val="FFFF00"/>
              </a:solidFill>
              <a:latin typeface="Times New Roman"/>
              <a:ea typeface="Times New Roman"/>
              <a:cs typeface="Times New Roman"/>
              <a:sym typeface="Times New Roman"/>
            </a:endParaRPr>
          </a:p>
        </p:txBody>
      </p:sp>
      <p:sp>
        <p:nvSpPr>
          <p:cNvPr id="188" name="Google Shape;188;p26"/>
          <p:cNvSpPr txBox="1"/>
          <p:nvPr/>
        </p:nvSpPr>
        <p:spPr>
          <a:xfrm>
            <a:off x="6015600" y="5027700"/>
            <a:ext cx="637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FFFF00"/>
                </a:solidFill>
                <a:latin typeface="Times New Roman"/>
                <a:ea typeface="Times New Roman"/>
                <a:cs typeface="Times New Roman"/>
                <a:sym typeface="Times New Roman"/>
              </a:rPr>
              <a:t>cost of grand canyone</a:t>
            </a:r>
            <a:endParaRPr sz="1100">
              <a:solidFill>
                <a:srgbClr val="FFFF00"/>
              </a:solidFill>
              <a:latin typeface="Times New Roman"/>
              <a:ea typeface="Times New Roman"/>
              <a:cs typeface="Times New Roman"/>
              <a:sym typeface="Times New Roman"/>
            </a:endParaRPr>
          </a:p>
        </p:txBody>
      </p:sp>
      <p:sp>
        <p:nvSpPr>
          <p:cNvPr id="189" name="Google Shape;189;p26"/>
          <p:cNvSpPr txBox="1"/>
          <p:nvPr/>
        </p:nvSpPr>
        <p:spPr>
          <a:xfrm>
            <a:off x="1300250" y="5853350"/>
            <a:ext cx="892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FFFF00"/>
                </a:solidFill>
                <a:latin typeface="Times New Roman"/>
                <a:ea typeface="Times New Roman"/>
                <a:cs typeface="Times New Roman"/>
                <a:sym typeface="Times New Roman"/>
              </a:rPr>
              <a:t>distance</a:t>
            </a:r>
            <a:endParaRPr sz="1100">
              <a:solidFill>
                <a:srgbClr val="FFFF00"/>
              </a:solidFill>
              <a:latin typeface="Times New Roman"/>
              <a:ea typeface="Times New Roman"/>
              <a:cs typeface="Times New Roman"/>
              <a:sym typeface="Times New Roman"/>
            </a:endParaRPr>
          </a:p>
        </p:txBody>
      </p:sp>
      <p:sp>
        <p:nvSpPr>
          <p:cNvPr id="190" name="Google Shape;190;p26"/>
          <p:cNvSpPr txBox="1"/>
          <p:nvPr/>
        </p:nvSpPr>
        <p:spPr>
          <a:xfrm>
            <a:off x="3441750" y="5392075"/>
            <a:ext cx="73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91" name="Google Shape;191;p26"/>
          <p:cNvSpPr txBox="1"/>
          <p:nvPr/>
        </p:nvSpPr>
        <p:spPr>
          <a:xfrm>
            <a:off x="2587125" y="5032888"/>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FFFF00"/>
                </a:solidFill>
                <a:latin typeface="Times New Roman"/>
                <a:ea typeface="Times New Roman"/>
                <a:cs typeface="Times New Roman"/>
                <a:sym typeface="Times New Roman"/>
              </a:rPr>
              <a:t>cost equals to the distance travelles divided by 18 multiplied by dollars per gallon</a:t>
            </a:r>
            <a:endParaRPr sz="1100">
              <a:solidFill>
                <a:srgbClr val="FFFF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80"/>
        </a:solidFill>
      </p:bgPr>
    </p:bg>
    <p:spTree>
      <p:nvGrpSpPr>
        <p:cNvPr id="196" name="Shape 196"/>
        <p:cNvGrpSpPr/>
        <p:nvPr/>
      </p:nvGrpSpPr>
      <p:grpSpPr>
        <a:xfrm>
          <a:off x="0" y="0"/>
          <a:ext cx="0" cy="0"/>
          <a:chOff x="0" y="0"/>
          <a:chExt cx="0" cy="0"/>
        </a:xfrm>
      </p:grpSpPr>
      <p:sp>
        <p:nvSpPr>
          <p:cNvPr id="197" name="Google Shape;197;p27"/>
          <p:cNvSpPr txBox="1"/>
          <p:nvPr/>
        </p:nvSpPr>
        <p:spPr>
          <a:xfrm>
            <a:off x="230187" y="900112"/>
            <a:ext cx="8913812" cy="6005512"/>
          </a:xfrm>
          <a:prstGeom prst="rect">
            <a:avLst/>
          </a:prstGeom>
          <a:noFill/>
          <a:ln>
            <a:noFill/>
          </a:ln>
        </p:spPr>
        <p:txBody>
          <a:bodyPr anchorCtr="0" anchor="t" bIns="0" lIns="0" spcFirstLastPara="1" rIns="0" wrap="square" tIns="0">
            <a:noAutofit/>
          </a:bodyPr>
          <a:lstStyle/>
          <a:p>
            <a:pPr indent="0" lvl="0" marL="0" marR="0" rtl="0" algn="l">
              <a:lnSpc>
                <a:spcPct val="98000"/>
              </a:lnSpc>
              <a:spcBef>
                <a:spcPts val="0"/>
              </a:spcBef>
              <a:spcAft>
                <a:spcPts val="0"/>
              </a:spcAft>
              <a:buClr>
                <a:schemeClr val="lt1"/>
              </a:buClr>
              <a:buSzPts val="1800"/>
              <a:buFont typeface="Times New Roman"/>
              <a:buNone/>
            </a:pPr>
            <a:r>
              <a:rPr b="1" i="0" lang="en-US" sz="1800" u="none" cap="none" strike="noStrike">
                <a:solidFill>
                  <a:schemeClr val="lt1"/>
                </a:solidFill>
                <a:latin typeface="Times New Roman"/>
                <a:ea typeface="Times New Roman"/>
                <a:cs typeface="Times New Roman"/>
                <a:sym typeface="Times New Roman"/>
              </a:rPr>
              <a:t>		Problem #2</a:t>
            </a:r>
            <a:endParaRPr b="0" i="0" sz="1400" u="none" cap="none" strike="noStrike">
              <a:solidFill>
                <a:srgbClr val="000000"/>
              </a:solidFill>
              <a:latin typeface="Arial"/>
              <a:ea typeface="Arial"/>
              <a:cs typeface="Arial"/>
              <a:sym typeface="Arial"/>
            </a:endParaRPr>
          </a:p>
          <a:p>
            <a:pPr indent="0" lvl="1" marL="457200" marR="0" rtl="0" algn="l">
              <a:lnSpc>
                <a:spcPct val="103000"/>
              </a:lnSpc>
              <a:spcBef>
                <a:spcPts val="0"/>
              </a:spcBef>
              <a:spcAft>
                <a:spcPts val="0"/>
              </a:spcAft>
              <a:buClr>
                <a:schemeClr val="lt1"/>
              </a:buClr>
              <a:buSzPts val="1800"/>
              <a:buFont typeface="Times New Roman"/>
              <a:buNone/>
            </a:pPr>
            <a:r>
              <a:rPr b="0" i="0" lang="en-US" sz="1800" u="none" cap="none" strike="noStrike">
                <a:solidFill>
                  <a:schemeClr val="lt1"/>
                </a:solidFill>
                <a:latin typeface="Times New Roman"/>
                <a:ea typeface="Times New Roman"/>
                <a:cs typeface="Times New Roman"/>
                <a:sym typeface="Times New Roman"/>
              </a:rPr>
              <a:t>In order to determine the maximum range available to an aircraft flying a specific direction, the fuel on board becomes the limiting factor.  While flying the assigned heading, the aircraft may experience a headwind or a tailwind.  Headwinds will be indicated by negative numbers, tailwinds by positive numbers. </a:t>
            </a:r>
            <a:endParaRPr b="0" i="0" sz="1400" u="none" cap="none" strike="noStrike">
              <a:solidFill>
                <a:srgbClr val="000000"/>
              </a:solidFill>
              <a:latin typeface="Arial"/>
              <a:ea typeface="Arial"/>
              <a:cs typeface="Arial"/>
              <a:sym typeface="Arial"/>
            </a:endParaRPr>
          </a:p>
          <a:p>
            <a:pPr indent="0" lvl="1" marL="457200" marR="0" rtl="0" algn="l">
              <a:lnSpc>
                <a:spcPct val="103000"/>
              </a:lnSpc>
              <a:spcBef>
                <a:spcPts val="0"/>
              </a:spcBef>
              <a:spcAft>
                <a:spcPts val="0"/>
              </a:spcAft>
              <a:buClr>
                <a:schemeClr val="lt1"/>
              </a:buClr>
              <a:buSzPts val="1800"/>
              <a:buFont typeface="Times New Roman"/>
              <a:buNone/>
            </a:pPr>
            <a:r>
              <a:t/>
            </a:r>
            <a:endParaRPr b="0" i="0" sz="1800" u="none" cap="none" strike="noStrike">
              <a:solidFill>
                <a:schemeClr val="lt1"/>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chemeClr val="lt1"/>
              </a:buClr>
              <a:buSzPts val="1800"/>
              <a:buFont typeface="Times New Roman"/>
              <a:buNone/>
            </a:pPr>
            <a:r>
              <a:rPr b="0" i="0" lang="en-US" sz="1800" u="none" cap="none" strike="noStrike">
                <a:solidFill>
                  <a:schemeClr val="lt1"/>
                </a:solidFill>
                <a:latin typeface="Times New Roman"/>
                <a:ea typeface="Times New Roman"/>
                <a:cs typeface="Times New Roman"/>
                <a:sym typeface="Times New Roman"/>
              </a:rPr>
              <a:t>The cruise performance chart for the aircraft provides the airspeed and rate of fuel consumption for various altitudes and power settings.  The pilot is responsible for selecting the altitude &amp; power setting from the performance chart.  Based on the values selected by the pilot from the cruise performance chart, calculate and display the actual speed of the aircraft over the ground and the maximum range of the aircraft.  For maximum range, the aircraft is permitted to expend all but 15% of the starting fuel capacity.</a:t>
            </a:r>
            <a:endParaRPr b="0" i="0" sz="1400" u="none" cap="none" strike="noStrike">
              <a:solidFill>
                <a:srgbClr val="000000"/>
              </a:solidFill>
              <a:latin typeface="Arial"/>
              <a:ea typeface="Arial"/>
              <a:cs typeface="Arial"/>
              <a:sym typeface="Arial"/>
            </a:endParaRPr>
          </a:p>
          <a:p>
            <a:pPr indent="0" lvl="1" marL="457200" marR="0" rtl="0" algn="l">
              <a:lnSpc>
                <a:spcPct val="103000"/>
              </a:lnSpc>
              <a:spcBef>
                <a:spcPts val="0"/>
              </a:spcBef>
              <a:spcAft>
                <a:spcPts val="0"/>
              </a:spcAft>
              <a:buClr>
                <a:schemeClr val="lt1"/>
              </a:buClr>
              <a:buSzPts val="1600"/>
              <a:buFont typeface="Times New Roman"/>
              <a:buNone/>
            </a:pPr>
            <a:r>
              <a:t/>
            </a:r>
            <a:endParaRPr b="0" i="0" sz="1600" u="none" cap="none" strike="noStrike">
              <a:solidFill>
                <a:schemeClr val="lt1"/>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chemeClr val="lt1"/>
              </a:buClr>
              <a:buSzPts val="1600"/>
              <a:buFont typeface="Times New Roman"/>
              <a:buNone/>
            </a:pPr>
            <a:r>
              <a:rPr b="0" i="0" lang="en-US" sz="1600" u="none" cap="none" strike="noStrike">
                <a:solidFill>
                  <a:schemeClr val="lt1"/>
                </a:solidFill>
                <a:latin typeface="Times New Roman"/>
                <a:ea typeface="Times New Roman"/>
                <a:cs typeface="Times New Roman"/>
                <a:sym typeface="Times New Roman"/>
              </a:rPr>
              <a:t>Ground speed = Cruise airspeed + wind</a:t>
            </a:r>
            <a:endParaRPr b="0" i="0" sz="1400" u="none" cap="none" strike="noStrike">
              <a:solidFill>
                <a:srgbClr val="000000"/>
              </a:solidFill>
              <a:latin typeface="Arial"/>
              <a:ea typeface="Arial"/>
              <a:cs typeface="Arial"/>
              <a:sym typeface="Arial"/>
            </a:endParaRPr>
          </a:p>
          <a:p>
            <a:pPr indent="0" lvl="1" marL="457200" marR="0" rtl="0" algn="l">
              <a:lnSpc>
                <a:spcPct val="103000"/>
              </a:lnSpc>
              <a:spcBef>
                <a:spcPts val="0"/>
              </a:spcBef>
              <a:spcAft>
                <a:spcPts val="0"/>
              </a:spcAft>
              <a:buClr>
                <a:schemeClr val="lt1"/>
              </a:buClr>
              <a:buSzPts val="1600"/>
              <a:buFont typeface="Times New Roman"/>
              <a:buNone/>
            </a:pPr>
            <a:r>
              <a:rPr b="0" i="0" lang="en-US" sz="1600" u="none" cap="none" strike="noStrike">
                <a:solidFill>
                  <a:schemeClr val="lt1"/>
                </a:solidFill>
                <a:latin typeface="Times New Roman"/>
                <a:ea typeface="Times New Roman"/>
                <a:cs typeface="Times New Roman"/>
                <a:sym typeface="Times New Roman"/>
              </a:rPr>
              <a:t>Time aloft = (0.85 * fuel) / rate of consumption</a:t>
            </a:r>
            <a:endParaRPr b="0" i="0" sz="1400" u="none" cap="none" strike="noStrike">
              <a:solidFill>
                <a:srgbClr val="000000"/>
              </a:solidFill>
              <a:latin typeface="Arial"/>
              <a:ea typeface="Arial"/>
              <a:cs typeface="Arial"/>
              <a:sym typeface="Arial"/>
            </a:endParaRPr>
          </a:p>
          <a:p>
            <a:pPr indent="0" lvl="1" marL="457200" marR="0" rtl="0" algn="l">
              <a:lnSpc>
                <a:spcPct val="103000"/>
              </a:lnSpc>
              <a:spcBef>
                <a:spcPts val="0"/>
              </a:spcBef>
              <a:spcAft>
                <a:spcPts val="0"/>
              </a:spcAft>
              <a:buClr>
                <a:schemeClr val="lt1"/>
              </a:buClr>
              <a:buSzPts val="1600"/>
              <a:buFont typeface="Times New Roman"/>
              <a:buNone/>
            </a:pPr>
            <a:r>
              <a:rPr b="0" i="0" lang="en-US" sz="1600" u="none" cap="none" strike="noStrike">
                <a:solidFill>
                  <a:schemeClr val="lt1"/>
                </a:solidFill>
                <a:latin typeface="Times New Roman"/>
                <a:ea typeface="Times New Roman"/>
                <a:cs typeface="Times New Roman"/>
                <a:sym typeface="Times New Roman"/>
              </a:rPr>
              <a:t>Maximum range = Ground Speed * Time aloft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80"/>
        </a:solidFill>
      </p:bgPr>
    </p:bg>
    <p:spTree>
      <p:nvGrpSpPr>
        <p:cNvPr id="202" name="Shape 202"/>
        <p:cNvGrpSpPr/>
        <p:nvPr/>
      </p:nvGrpSpPr>
      <p:grpSpPr>
        <a:xfrm>
          <a:off x="0" y="0"/>
          <a:ext cx="0" cy="0"/>
          <a:chOff x="0" y="0"/>
          <a:chExt cx="0" cy="0"/>
        </a:xfrm>
      </p:grpSpPr>
      <p:sp>
        <p:nvSpPr>
          <p:cNvPr id="203" name="Google Shape;203;p28"/>
          <p:cNvSpPr txBox="1"/>
          <p:nvPr/>
        </p:nvSpPr>
        <p:spPr>
          <a:xfrm>
            <a:off x="230187" y="900112"/>
            <a:ext cx="8913812" cy="5205412"/>
          </a:xfrm>
          <a:prstGeom prst="rect">
            <a:avLst/>
          </a:prstGeom>
          <a:noFill/>
          <a:ln>
            <a:noFill/>
          </a:ln>
        </p:spPr>
        <p:txBody>
          <a:bodyPr anchorCtr="0" anchor="t" bIns="0" lIns="0" spcFirstLastPara="1" rIns="0" wrap="square" tIns="0">
            <a:noAutofit/>
          </a:bodyPr>
          <a:lstStyle/>
          <a:p>
            <a:pPr indent="0" lvl="0" marL="0" marR="0" rtl="0" algn="l">
              <a:lnSpc>
                <a:spcPct val="98000"/>
              </a:lnSpc>
              <a:spcBef>
                <a:spcPts val="0"/>
              </a:spcBef>
              <a:spcAft>
                <a:spcPts val="0"/>
              </a:spcAft>
              <a:buClr>
                <a:schemeClr val="lt1"/>
              </a:buClr>
              <a:buSzPts val="1800"/>
              <a:buFont typeface="Times New Roman"/>
              <a:buNone/>
            </a:pPr>
            <a:r>
              <a:rPr b="1" i="0" lang="en-US" sz="1800" u="none" cap="none" strike="noStrike">
                <a:solidFill>
                  <a:schemeClr val="lt1"/>
                </a:solidFill>
                <a:latin typeface="Times New Roman"/>
                <a:ea typeface="Times New Roman"/>
                <a:cs typeface="Times New Roman"/>
                <a:sym typeface="Times New Roman"/>
              </a:rPr>
              <a:t>		Problem #3</a:t>
            </a:r>
            <a:endParaRPr b="0" i="0" sz="1400" u="none" cap="none" strike="noStrike">
              <a:solidFill>
                <a:srgbClr val="000000"/>
              </a:solidFill>
              <a:latin typeface="Arial"/>
              <a:ea typeface="Arial"/>
              <a:cs typeface="Arial"/>
              <a:sym typeface="Arial"/>
            </a:endParaRPr>
          </a:p>
          <a:p>
            <a:pPr indent="0" lvl="1" marL="457200" marR="0" rtl="0" algn="l">
              <a:lnSpc>
                <a:spcPct val="103000"/>
              </a:lnSpc>
              <a:spcBef>
                <a:spcPts val="0"/>
              </a:spcBef>
              <a:spcAft>
                <a:spcPts val="0"/>
              </a:spcAft>
              <a:buClr>
                <a:schemeClr val="lt1"/>
              </a:buClr>
              <a:buSzPts val="1800"/>
              <a:buFont typeface="Times New Roman"/>
              <a:buNone/>
            </a:pPr>
            <a:r>
              <a:rPr b="0" i="0" lang="en-US" sz="1800" u="none" cap="none" strike="noStrike">
                <a:solidFill>
                  <a:schemeClr val="lt1"/>
                </a:solidFill>
                <a:latin typeface="Times New Roman"/>
                <a:ea typeface="Times New Roman"/>
                <a:cs typeface="Times New Roman"/>
                <a:sym typeface="Times New Roman"/>
              </a:rPr>
              <a:t>Calculate the gross pay and net pay for an employee.  Display each deduction, total deduction, gross pay and net pay for the employee.  Overtime is calculated at 1.5 times the normal rate for hours worked in excess of 44 hours/week.  Long term benefits are charged at $2.00 per every full $100.00 of gross weekly earnings to a maximum payment of $100.00 per week.  Unemployment insurance is 1.3% of gross pay to a maximum of $11.40 per week.  Canada Pension Plan is 1.6% of gross pay on all earnings below $700 per week.  Federal tax is calculated at 17% on the first $20,000 earned annually, 23% on the next $20,000 earned annually and 29% on the remainder.  Provincial tax which is calculated with the Federal tax is 49% of Federal tax collected.</a:t>
            </a:r>
            <a:endParaRPr b="0" i="0" sz="1400" u="none" cap="none" strike="noStrike">
              <a:solidFill>
                <a:srgbClr val="000000"/>
              </a:solidFill>
              <a:latin typeface="Arial"/>
              <a:ea typeface="Arial"/>
              <a:cs typeface="Arial"/>
              <a:sym typeface="Arial"/>
            </a:endParaRPr>
          </a:p>
        </p:txBody>
      </p:sp>
      <p:pic>
        <p:nvPicPr>
          <p:cNvPr id="204" name="Google Shape;204;p28"/>
          <p:cNvPicPr preferRelativeResize="0"/>
          <p:nvPr/>
        </p:nvPicPr>
        <p:blipFill rotWithShape="1">
          <a:blip r:embed="rId3">
            <a:alphaModFix/>
          </a:blip>
          <a:srcRect b="0" l="0" r="0" t="0"/>
          <a:stretch/>
        </p:blipFill>
        <p:spPr>
          <a:xfrm>
            <a:off x="1103775" y="3840125"/>
            <a:ext cx="6936450" cy="1939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80"/>
        </a:solidFill>
      </p:bgPr>
    </p:bg>
    <p:spTree>
      <p:nvGrpSpPr>
        <p:cNvPr id="209" name="Shape 209"/>
        <p:cNvGrpSpPr/>
        <p:nvPr/>
      </p:nvGrpSpPr>
      <p:grpSpPr>
        <a:xfrm>
          <a:off x="0" y="0"/>
          <a:ext cx="0" cy="0"/>
          <a:chOff x="0" y="0"/>
          <a:chExt cx="0" cy="0"/>
        </a:xfrm>
      </p:grpSpPr>
      <p:sp>
        <p:nvSpPr>
          <p:cNvPr id="210" name="Google Shape;210;p29"/>
          <p:cNvSpPr txBox="1"/>
          <p:nvPr/>
        </p:nvSpPr>
        <p:spPr>
          <a:xfrm>
            <a:off x="161112" y="673162"/>
            <a:ext cx="8913900" cy="5205300"/>
          </a:xfrm>
          <a:prstGeom prst="rect">
            <a:avLst/>
          </a:prstGeom>
          <a:noFill/>
          <a:ln>
            <a:noFill/>
          </a:ln>
        </p:spPr>
        <p:txBody>
          <a:bodyPr anchorCtr="0" anchor="t" bIns="0" lIns="0" spcFirstLastPara="1" rIns="0" wrap="square" tIns="0">
            <a:noAutofit/>
          </a:bodyPr>
          <a:lstStyle/>
          <a:p>
            <a:pPr indent="0" lvl="0" marL="0" marR="0" rtl="0" algn="l">
              <a:lnSpc>
                <a:spcPct val="98000"/>
              </a:lnSpc>
              <a:spcBef>
                <a:spcPts val="0"/>
              </a:spcBef>
              <a:spcAft>
                <a:spcPts val="0"/>
              </a:spcAft>
              <a:buClr>
                <a:schemeClr val="lt1"/>
              </a:buClr>
              <a:buSzPts val="1800"/>
              <a:buFont typeface="Times New Roman"/>
              <a:buNone/>
            </a:pPr>
            <a:r>
              <a:rPr b="1" i="0" lang="en-US" sz="1800" u="none" cap="none" strike="noStrike">
                <a:solidFill>
                  <a:schemeClr val="lt1"/>
                </a:solidFill>
                <a:latin typeface="Times New Roman"/>
                <a:ea typeface="Times New Roman"/>
                <a:cs typeface="Times New Roman"/>
                <a:sym typeface="Times New Roman"/>
              </a:rPr>
              <a:t>		Problem #4</a:t>
            </a:r>
            <a:endParaRPr b="0" i="0" sz="1400" u="none" cap="none" strike="noStrike">
              <a:solidFill>
                <a:srgbClr val="000000"/>
              </a:solidFill>
              <a:latin typeface="Arial"/>
              <a:ea typeface="Arial"/>
              <a:cs typeface="Arial"/>
              <a:sym typeface="Arial"/>
            </a:endParaRPr>
          </a:p>
          <a:p>
            <a:pPr indent="0" lvl="1" marL="457200" marR="0" rtl="0" algn="l">
              <a:lnSpc>
                <a:spcPct val="103000"/>
              </a:lnSpc>
              <a:spcBef>
                <a:spcPts val="0"/>
              </a:spcBef>
              <a:spcAft>
                <a:spcPts val="0"/>
              </a:spcAft>
              <a:buClr>
                <a:schemeClr val="lt1"/>
              </a:buClr>
              <a:buSzPts val="1800"/>
              <a:buFont typeface="Times New Roman"/>
              <a:buNone/>
            </a:pPr>
            <a:r>
              <a:rPr b="0" i="0" lang="en-US" sz="1800" u="none" cap="none" strike="noStrike">
                <a:solidFill>
                  <a:schemeClr val="lt1"/>
                </a:solidFill>
                <a:latin typeface="Times New Roman"/>
                <a:ea typeface="Times New Roman"/>
                <a:cs typeface="Times New Roman"/>
                <a:sym typeface="Times New Roman"/>
              </a:rPr>
              <a:t>Create a four-function calculator.  The program will prompt the user to enter three values.  The first value entered is a value that tells the program what operation to perform, the second and third values are the values to be used in the calculation.  The possible values that determine the operation to be performed are: 'A' for Add, 'S' for subtract, 'M' for multiply, 'D' for divide, and 'Q' to quit the program.  After reading the input values, the program will perform the required operation, and display the output in the form:</a:t>
            </a:r>
            <a:endParaRPr b="0" i="0" sz="1400" u="none" cap="none" strike="noStrike">
              <a:solidFill>
                <a:srgbClr val="000000"/>
              </a:solidFill>
              <a:latin typeface="Arial"/>
              <a:ea typeface="Arial"/>
              <a:cs typeface="Arial"/>
              <a:sym typeface="Arial"/>
            </a:endParaRPr>
          </a:p>
          <a:p>
            <a:pPr indent="0" lvl="1" marL="457200" marR="0" rtl="0" algn="l">
              <a:lnSpc>
                <a:spcPct val="103000"/>
              </a:lnSpc>
              <a:spcBef>
                <a:spcPts val="0"/>
              </a:spcBef>
              <a:spcAft>
                <a:spcPts val="0"/>
              </a:spcAft>
              <a:buClr>
                <a:schemeClr val="lt1"/>
              </a:buClr>
              <a:buSzPts val="1800"/>
              <a:buFont typeface="Times New Roman"/>
              <a:buNone/>
            </a:pPr>
            <a:r>
              <a:rPr b="0" i="1" lang="en-US" sz="1800" u="sng" cap="none" strike="noStrike">
                <a:solidFill>
                  <a:schemeClr val="lt1"/>
                </a:solidFill>
                <a:latin typeface="Times New Roman"/>
                <a:ea typeface="Times New Roman"/>
                <a:cs typeface="Times New Roman"/>
                <a:sym typeface="Times New Roman"/>
              </a:rPr>
              <a:t>x</a:t>
            </a:r>
            <a:r>
              <a:rPr b="0" i="0" lang="en-US" sz="1800" u="none" cap="none" strike="noStrike">
                <a:solidFill>
                  <a:schemeClr val="lt1"/>
                </a:solidFill>
                <a:latin typeface="Times New Roman"/>
                <a:ea typeface="Times New Roman"/>
                <a:cs typeface="Times New Roman"/>
                <a:sym typeface="Times New Roman"/>
              </a:rPr>
              <a:t> </a:t>
            </a:r>
            <a:r>
              <a:rPr b="0" i="1" lang="en-US" sz="1800" u="sng" cap="none" strike="noStrike">
                <a:solidFill>
                  <a:schemeClr val="lt1"/>
                </a:solidFill>
                <a:latin typeface="Times New Roman"/>
                <a:ea typeface="Times New Roman"/>
                <a:cs typeface="Times New Roman"/>
                <a:sym typeface="Times New Roman"/>
              </a:rPr>
              <a:t>operation</a:t>
            </a:r>
            <a:r>
              <a:rPr b="0" i="0" lang="en-US" sz="1800" u="none" cap="none" strike="noStrike">
                <a:solidFill>
                  <a:schemeClr val="lt1"/>
                </a:solidFill>
                <a:latin typeface="Times New Roman"/>
                <a:ea typeface="Times New Roman"/>
                <a:cs typeface="Times New Roman"/>
                <a:sym typeface="Times New Roman"/>
              </a:rPr>
              <a:t> </a:t>
            </a:r>
            <a:r>
              <a:rPr b="0" i="1" lang="en-US" sz="1800" u="sng" cap="none" strike="noStrike">
                <a:solidFill>
                  <a:schemeClr val="lt1"/>
                </a:solidFill>
                <a:latin typeface="Times New Roman"/>
                <a:ea typeface="Times New Roman"/>
                <a:cs typeface="Times New Roman"/>
                <a:sym typeface="Times New Roman"/>
              </a:rPr>
              <a:t>y</a:t>
            </a:r>
            <a:r>
              <a:rPr b="0" i="0" lang="en-US" sz="1800" u="none" cap="none" strike="noStrike">
                <a:solidFill>
                  <a:schemeClr val="lt1"/>
                </a:solidFill>
                <a:latin typeface="Times New Roman"/>
                <a:ea typeface="Times New Roman"/>
                <a:cs typeface="Times New Roman"/>
                <a:sym typeface="Times New Roman"/>
              </a:rPr>
              <a:t> = </a:t>
            </a:r>
            <a:r>
              <a:rPr b="0" i="1" lang="en-US" sz="1800" u="sng" cap="none" strike="noStrike">
                <a:solidFill>
                  <a:schemeClr val="lt1"/>
                </a:solidFill>
                <a:latin typeface="Times New Roman"/>
                <a:ea typeface="Times New Roman"/>
                <a:cs typeface="Times New Roman"/>
                <a:sym typeface="Times New Roman"/>
              </a:rPr>
              <a:t>result</a:t>
            </a:r>
            <a:endParaRPr b="0" i="0" sz="1400" u="none" cap="none" strike="noStrike">
              <a:solidFill>
                <a:srgbClr val="000000"/>
              </a:solidFill>
              <a:latin typeface="Arial"/>
              <a:ea typeface="Arial"/>
              <a:cs typeface="Arial"/>
              <a:sym typeface="Arial"/>
            </a:endParaRPr>
          </a:p>
          <a:p>
            <a:pPr indent="0" lvl="1" marL="457200" marR="0" rtl="0" algn="l">
              <a:lnSpc>
                <a:spcPct val="103000"/>
              </a:lnSpc>
              <a:spcBef>
                <a:spcPts val="0"/>
              </a:spcBef>
              <a:spcAft>
                <a:spcPts val="0"/>
              </a:spcAft>
              <a:buClr>
                <a:schemeClr val="lt1"/>
              </a:buClr>
              <a:buSzPts val="1800"/>
              <a:buFont typeface="Times New Roman"/>
              <a:buNone/>
            </a:pPr>
            <a:r>
              <a:t/>
            </a:r>
            <a:endParaRPr b="0" i="0" sz="1800" u="none" cap="none" strike="noStrike">
              <a:solidFill>
                <a:schemeClr val="lt1"/>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chemeClr val="lt1"/>
              </a:buClr>
              <a:buSzPts val="1800"/>
              <a:buFont typeface="Times New Roman"/>
              <a:buNone/>
            </a:pPr>
            <a:r>
              <a:rPr b="0" i="0" lang="en-US" sz="1800" u="none" cap="none" strike="noStrike">
                <a:solidFill>
                  <a:schemeClr val="lt1"/>
                </a:solidFill>
                <a:latin typeface="Times New Roman"/>
                <a:ea typeface="Times New Roman"/>
                <a:cs typeface="Times New Roman"/>
                <a:sym typeface="Times New Roman"/>
              </a:rPr>
              <a:t>Where </a:t>
            </a:r>
            <a:r>
              <a:rPr b="0" i="1" lang="en-US" sz="1800" u="sng" cap="none" strike="noStrike">
                <a:solidFill>
                  <a:schemeClr val="lt1"/>
                </a:solidFill>
                <a:latin typeface="Times New Roman"/>
                <a:ea typeface="Times New Roman"/>
                <a:cs typeface="Times New Roman"/>
                <a:sym typeface="Times New Roman"/>
              </a:rPr>
              <a:t>x</a:t>
            </a:r>
            <a:r>
              <a:rPr b="0" i="0" lang="en-US" sz="1800" u="none" cap="none" strike="noStrike">
                <a:solidFill>
                  <a:schemeClr val="lt1"/>
                </a:solidFill>
                <a:latin typeface="Times New Roman"/>
                <a:ea typeface="Times New Roman"/>
                <a:cs typeface="Times New Roman"/>
                <a:sym typeface="Times New Roman"/>
              </a:rPr>
              <a:t> and </a:t>
            </a:r>
            <a:r>
              <a:rPr b="0" i="1" lang="en-US" sz="1800" u="sng" cap="none" strike="noStrike">
                <a:solidFill>
                  <a:schemeClr val="lt1"/>
                </a:solidFill>
                <a:latin typeface="Times New Roman"/>
                <a:ea typeface="Times New Roman"/>
                <a:cs typeface="Times New Roman"/>
                <a:sym typeface="Times New Roman"/>
              </a:rPr>
              <a:t>y</a:t>
            </a:r>
            <a:r>
              <a:rPr b="0" i="0" lang="en-US" sz="1800" u="none" cap="none" strike="noStrike">
                <a:solidFill>
                  <a:schemeClr val="lt1"/>
                </a:solidFill>
                <a:latin typeface="Times New Roman"/>
                <a:ea typeface="Times New Roman"/>
                <a:cs typeface="Times New Roman"/>
                <a:sym typeface="Times New Roman"/>
              </a:rPr>
              <a:t> are the two numbers entered, </a:t>
            </a:r>
            <a:r>
              <a:rPr b="0" i="1" lang="en-US" sz="1800" u="sng" cap="none" strike="noStrike">
                <a:solidFill>
                  <a:schemeClr val="lt1"/>
                </a:solidFill>
                <a:latin typeface="Times New Roman"/>
                <a:ea typeface="Times New Roman"/>
                <a:cs typeface="Times New Roman"/>
                <a:sym typeface="Times New Roman"/>
              </a:rPr>
              <a:t>operation</a:t>
            </a:r>
            <a:r>
              <a:rPr b="0" i="0" lang="en-US" sz="1800" u="none" cap="none" strike="noStrike">
                <a:solidFill>
                  <a:schemeClr val="lt1"/>
                </a:solidFill>
                <a:latin typeface="Times New Roman"/>
                <a:ea typeface="Times New Roman"/>
                <a:cs typeface="Times New Roman"/>
                <a:sym typeface="Times New Roman"/>
              </a:rPr>
              <a:t> is a full description of the operation performed to make a proper sentence (i.e. 'plus', 'minus', 'multiplied by' and  'divided by'), and </a:t>
            </a:r>
            <a:r>
              <a:rPr b="0" i="1" lang="en-US" sz="1800" u="sng" cap="none" strike="noStrike">
                <a:solidFill>
                  <a:schemeClr val="lt1"/>
                </a:solidFill>
                <a:latin typeface="Times New Roman"/>
                <a:ea typeface="Times New Roman"/>
                <a:cs typeface="Times New Roman"/>
                <a:sym typeface="Times New Roman"/>
              </a:rPr>
              <a:t>result</a:t>
            </a:r>
            <a:r>
              <a:rPr b="0" i="0" lang="en-US" sz="1800" u="none" cap="none" strike="noStrike">
                <a:solidFill>
                  <a:schemeClr val="lt1"/>
                </a:solidFill>
                <a:latin typeface="Times New Roman"/>
                <a:ea typeface="Times New Roman"/>
                <a:cs typeface="Times New Roman"/>
                <a:sym typeface="Times New Roman"/>
              </a:rPr>
              <a:t> is the result of the calculation.</a:t>
            </a:r>
            <a:endParaRPr b="0" i="0" sz="1400" u="none" cap="none" strike="noStrike">
              <a:solidFill>
                <a:srgbClr val="000000"/>
              </a:solidFill>
              <a:latin typeface="Arial"/>
              <a:ea typeface="Arial"/>
              <a:cs typeface="Arial"/>
              <a:sym typeface="Arial"/>
            </a:endParaRPr>
          </a:p>
        </p:txBody>
      </p:sp>
      <p:pic>
        <p:nvPicPr>
          <p:cNvPr id="211" name="Google Shape;211;p29"/>
          <p:cNvPicPr preferRelativeResize="0"/>
          <p:nvPr/>
        </p:nvPicPr>
        <p:blipFill rotWithShape="1">
          <a:blip r:embed="rId3">
            <a:alphaModFix/>
          </a:blip>
          <a:srcRect b="0" l="0" r="0" t="0"/>
          <a:stretch/>
        </p:blipFill>
        <p:spPr>
          <a:xfrm>
            <a:off x="784575" y="4570325"/>
            <a:ext cx="6936450" cy="1939425"/>
          </a:xfrm>
          <a:prstGeom prst="rect">
            <a:avLst/>
          </a:prstGeom>
          <a:noFill/>
          <a:ln>
            <a:noFill/>
          </a:ln>
        </p:spPr>
      </p:pic>
      <p:sp>
        <p:nvSpPr>
          <p:cNvPr id="212" name="Google Shape;212;p29"/>
          <p:cNvSpPr txBox="1"/>
          <p:nvPr/>
        </p:nvSpPr>
        <p:spPr>
          <a:xfrm>
            <a:off x="828875" y="4963425"/>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FFFF00"/>
                </a:solidFill>
                <a:latin typeface="Times New Roman"/>
                <a:ea typeface="Times New Roman"/>
                <a:cs typeface="Times New Roman"/>
                <a:sym typeface="Times New Roman"/>
              </a:rPr>
              <a:t>operation</a:t>
            </a:r>
            <a:endParaRPr sz="1100">
              <a:solidFill>
                <a:srgbClr val="FFFF00"/>
              </a:solidFill>
              <a:latin typeface="Times New Roman"/>
              <a:ea typeface="Times New Roman"/>
              <a:cs typeface="Times New Roman"/>
              <a:sym typeface="Times New Roman"/>
            </a:endParaRPr>
          </a:p>
        </p:txBody>
      </p:sp>
      <p:sp>
        <p:nvSpPr>
          <p:cNvPr id="213" name="Google Shape;213;p29"/>
          <p:cNvSpPr txBox="1"/>
          <p:nvPr/>
        </p:nvSpPr>
        <p:spPr>
          <a:xfrm>
            <a:off x="784575" y="5363038"/>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FFFF00"/>
                </a:solidFill>
                <a:latin typeface="Times New Roman"/>
                <a:ea typeface="Times New Roman"/>
                <a:cs typeface="Times New Roman"/>
                <a:sym typeface="Times New Roman"/>
              </a:rPr>
              <a:t>x</a:t>
            </a:r>
            <a:endParaRPr sz="1100">
              <a:solidFill>
                <a:srgbClr val="FFFF00"/>
              </a:solidFill>
              <a:latin typeface="Times New Roman"/>
              <a:ea typeface="Times New Roman"/>
              <a:cs typeface="Times New Roman"/>
              <a:sym typeface="Times New Roman"/>
            </a:endParaRPr>
          </a:p>
        </p:txBody>
      </p:sp>
      <p:sp>
        <p:nvSpPr>
          <p:cNvPr id="214" name="Google Shape;214;p29"/>
          <p:cNvSpPr txBox="1"/>
          <p:nvPr/>
        </p:nvSpPr>
        <p:spPr>
          <a:xfrm>
            <a:off x="828875" y="5762675"/>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FFFF00"/>
                </a:solidFill>
                <a:latin typeface="Times New Roman"/>
                <a:ea typeface="Times New Roman"/>
                <a:cs typeface="Times New Roman"/>
                <a:sym typeface="Times New Roman"/>
              </a:rPr>
              <a:t>y</a:t>
            </a:r>
            <a:endParaRPr sz="1100">
              <a:solidFill>
                <a:srgbClr val="FFFF00"/>
              </a:solidFill>
              <a:latin typeface="Times New Roman"/>
              <a:ea typeface="Times New Roman"/>
              <a:cs typeface="Times New Roman"/>
              <a:sym typeface="Times New Roman"/>
            </a:endParaRPr>
          </a:p>
        </p:txBody>
      </p:sp>
      <p:sp>
        <p:nvSpPr>
          <p:cNvPr id="215" name="Google Shape;215;p29"/>
          <p:cNvSpPr txBox="1"/>
          <p:nvPr/>
        </p:nvSpPr>
        <p:spPr>
          <a:xfrm>
            <a:off x="2648900" y="500905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FFFF00"/>
                </a:solidFill>
                <a:latin typeface="Times New Roman"/>
                <a:ea typeface="Times New Roman"/>
                <a:cs typeface="Times New Roman"/>
                <a:sym typeface="Times New Roman"/>
              </a:rPr>
              <a:t> if operation</a:t>
            </a:r>
            <a:r>
              <a:rPr lang="en-US" sz="1100">
                <a:solidFill>
                  <a:srgbClr val="FFFF00"/>
                </a:solidFill>
                <a:latin typeface="Times New Roman"/>
                <a:ea typeface="Times New Roman"/>
                <a:cs typeface="Times New Roman"/>
                <a:sym typeface="Times New Roman"/>
              </a:rPr>
              <a:t>=A then x+y=result</a:t>
            </a:r>
            <a:endParaRPr sz="1100">
              <a:solidFill>
                <a:srgbClr val="FFFF00"/>
              </a:solidFill>
              <a:latin typeface="Times New Roman"/>
              <a:ea typeface="Times New Roman"/>
              <a:cs typeface="Times New Roman"/>
              <a:sym typeface="Times New Roman"/>
            </a:endParaRPr>
          </a:p>
        </p:txBody>
      </p:sp>
      <p:sp>
        <p:nvSpPr>
          <p:cNvPr id="216" name="Google Shape;216;p29"/>
          <p:cNvSpPr txBox="1"/>
          <p:nvPr/>
        </p:nvSpPr>
        <p:spPr>
          <a:xfrm>
            <a:off x="2648900" y="5385863"/>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FFFF00"/>
                </a:solidFill>
                <a:latin typeface="Times New Roman"/>
                <a:ea typeface="Times New Roman"/>
                <a:cs typeface="Times New Roman"/>
                <a:sym typeface="Times New Roman"/>
              </a:rPr>
              <a:t> if operation=S then x-y=result</a:t>
            </a:r>
            <a:endParaRPr sz="1100">
              <a:solidFill>
                <a:srgbClr val="FFFF00"/>
              </a:solidFill>
              <a:latin typeface="Times New Roman"/>
              <a:ea typeface="Times New Roman"/>
              <a:cs typeface="Times New Roman"/>
              <a:sym typeface="Times New Roman"/>
            </a:endParaRPr>
          </a:p>
        </p:txBody>
      </p:sp>
      <p:sp>
        <p:nvSpPr>
          <p:cNvPr id="217" name="Google Shape;217;p29"/>
          <p:cNvSpPr txBox="1"/>
          <p:nvPr/>
        </p:nvSpPr>
        <p:spPr>
          <a:xfrm>
            <a:off x="2648900" y="57627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100">
                <a:solidFill>
                  <a:srgbClr val="FFFF00"/>
                </a:solidFill>
                <a:latin typeface="Times New Roman"/>
                <a:ea typeface="Times New Roman"/>
                <a:cs typeface="Times New Roman"/>
                <a:sym typeface="Times New Roman"/>
              </a:rPr>
              <a:t> if operation=M then x*y=result</a:t>
            </a:r>
            <a:endParaRPr sz="1100">
              <a:solidFill>
                <a:srgbClr val="FFFF00"/>
              </a:solidFill>
              <a:latin typeface="Times New Roman"/>
              <a:ea typeface="Times New Roman"/>
              <a:cs typeface="Times New Roman"/>
              <a:sym typeface="Times New Roman"/>
            </a:endParaRPr>
          </a:p>
        </p:txBody>
      </p:sp>
      <p:sp>
        <p:nvSpPr>
          <p:cNvPr id="218" name="Google Shape;218;p29"/>
          <p:cNvSpPr txBox="1"/>
          <p:nvPr/>
        </p:nvSpPr>
        <p:spPr>
          <a:xfrm>
            <a:off x="2648900" y="6139525"/>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FFFF00"/>
                </a:solidFill>
                <a:latin typeface="Times New Roman"/>
                <a:ea typeface="Times New Roman"/>
                <a:cs typeface="Times New Roman"/>
                <a:sym typeface="Times New Roman"/>
              </a:rPr>
              <a:t> if operation=D then x/y=result</a:t>
            </a:r>
            <a:endParaRPr sz="1100">
              <a:solidFill>
                <a:srgbClr val="FFFF00"/>
              </a:solidFill>
              <a:latin typeface="Times New Roman"/>
              <a:ea typeface="Times New Roman"/>
              <a:cs typeface="Times New Roman"/>
              <a:sym typeface="Times New Roman"/>
            </a:endParaRPr>
          </a:p>
        </p:txBody>
      </p:sp>
      <p:sp>
        <p:nvSpPr>
          <p:cNvPr id="219" name="Google Shape;219;p29"/>
          <p:cNvSpPr txBox="1"/>
          <p:nvPr/>
        </p:nvSpPr>
        <p:spPr>
          <a:xfrm>
            <a:off x="5484225" y="4963425"/>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FFFF00"/>
                </a:solidFill>
                <a:latin typeface="Times New Roman"/>
                <a:ea typeface="Times New Roman"/>
                <a:cs typeface="Times New Roman"/>
                <a:sym typeface="Times New Roman"/>
              </a:rPr>
              <a:t>x </a:t>
            </a:r>
            <a:r>
              <a:rPr lang="en-US" sz="1100">
                <a:solidFill>
                  <a:srgbClr val="FFFF00"/>
                </a:solidFill>
                <a:latin typeface="Times New Roman"/>
                <a:ea typeface="Times New Roman"/>
                <a:cs typeface="Times New Roman"/>
                <a:sym typeface="Times New Roman"/>
              </a:rPr>
              <a:t>operation</a:t>
            </a:r>
            <a:r>
              <a:rPr lang="en-US" sz="1100">
                <a:solidFill>
                  <a:srgbClr val="FFFF00"/>
                </a:solidFill>
                <a:latin typeface="Times New Roman"/>
                <a:ea typeface="Times New Roman"/>
                <a:cs typeface="Times New Roman"/>
                <a:sym typeface="Times New Roman"/>
              </a:rPr>
              <a:t> y = result</a:t>
            </a:r>
            <a:endParaRPr sz="1100">
              <a:solidFill>
                <a:srgbClr val="FFFF00"/>
              </a:solidFill>
              <a:latin typeface="Times New Roman"/>
              <a:ea typeface="Times New Roman"/>
              <a:cs typeface="Times New Roman"/>
              <a:sym typeface="Times New Roman"/>
            </a:endParaRPr>
          </a:p>
        </p:txBody>
      </p:sp>
      <p:sp>
        <p:nvSpPr>
          <p:cNvPr id="220" name="Google Shape;220;p29"/>
          <p:cNvSpPr txBox="1"/>
          <p:nvPr/>
        </p:nvSpPr>
        <p:spPr>
          <a:xfrm>
            <a:off x="2597375" y="651635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FFFF00"/>
                </a:solidFill>
                <a:latin typeface="Times New Roman"/>
                <a:ea typeface="Times New Roman"/>
                <a:cs typeface="Times New Roman"/>
                <a:sym typeface="Times New Roman"/>
              </a:rPr>
              <a:t> if operation=Q then 0=result</a:t>
            </a:r>
            <a:endParaRPr sz="1100">
              <a:solidFill>
                <a:srgbClr val="FFFF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80"/>
        </a:solidFill>
      </p:bgPr>
    </p:bg>
    <p:spTree>
      <p:nvGrpSpPr>
        <p:cNvPr id="225" name="Shape 225"/>
        <p:cNvGrpSpPr/>
        <p:nvPr/>
      </p:nvGrpSpPr>
      <p:grpSpPr>
        <a:xfrm>
          <a:off x="0" y="0"/>
          <a:ext cx="0" cy="0"/>
          <a:chOff x="0" y="0"/>
          <a:chExt cx="0" cy="0"/>
        </a:xfrm>
      </p:grpSpPr>
      <p:sp>
        <p:nvSpPr>
          <p:cNvPr id="226" name="Google Shape;226;p30"/>
          <p:cNvSpPr txBox="1"/>
          <p:nvPr/>
        </p:nvSpPr>
        <p:spPr>
          <a:xfrm>
            <a:off x="230187" y="900112"/>
            <a:ext cx="8913812" cy="5205412"/>
          </a:xfrm>
          <a:prstGeom prst="rect">
            <a:avLst/>
          </a:prstGeom>
          <a:noFill/>
          <a:ln>
            <a:noFill/>
          </a:ln>
        </p:spPr>
        <p:txBody>
          <a:bodyPr anchorCtr="0" anchor="t" bIns="0" lIns="0" spcFirstLastPara="1" rIns="0" wrap="square" tIns="0">
            <a:noAutofit/>
          </a:bodyPr>
          <a:lstStyle/>
          <a:p>
            <a:pPr indent="0" lvl="0" marL="0" marR="0" rtl="0" algn="l">
              <a:lnSpc>
                <a:spcPct val="98000"/>
              </a:lnSpc>
              <a:spcBef>
                <a:spcPts val="0"/>
              </a:spcBef>
              <a:spcAft>
                <a:spcPts val="0"/>
              </a:spcAft>
              <a:buClr>
                <a:schemeClr val="lt1"/>
              </a:buClr>
              <a:buSzPts val="1800"/>
              <a:buFont typeface="Times New Roman"/>
              <a:buNone/>
            </a:pPr>
            <a:r>
              <a:rPr b="1" i="0" lang="en-US" sz="1800" u="none" cap="none" strike="noStrike">
                <a:solidFill>
                  <a:schemeClr val="lt1"/>
                </a:solidFill>
                <a:latin typeface="Times New Roman"/>
                <a:ea typeface="Times New Roman"/>
                <a:cs typeface="Times New Roman"/>
                <a:sym typeface="Times New Roman"/>
              </a:rPr>
              <a:t>		Problem #5</a:t>
            </a:r>
            <a:endParaRPr b="0" i="0" sz="1400" u="none" cap="none" strike="noStrike">
              <a:solidFill>
                <a:srgbClr val="000000"/>
              </a:solidFill>
              <a:latin typeface="Arial"/>
              <a:ea typeface="Arial"/>
              <a:cs typeface="Arial"/>
              <a:sym typeface="Arial"/>
            </a:endParaRPr>
          </a:p>
          <a:p>
            <a:pPr indent="0" lvl="1" marL="457200" marR="0" rtl="0" algn="l">
              <a:lnSpc>
                <a:spcPct val="103000"/>
              </a:lnSpc>
              <a:spcBef>
                <a:spcPts val="0"/>
              </a:spcBef>
              <a:spcAft>
                <a:spcPts val="0"/>
              </a:spcAft>
              <a:buClr>
                <a:schemeClr val="lt1"/>
              </a:buClr>
              <a:buSzPts val="1800"/>
              <a:buFont typeface="Times New Roman"/>
              <a:buNone/>
            </a:pPr>
            <a:r>
              <a:rPr b="0" i="0" lang="en-US" sz="1800" u="none" cap="none" strike="noStrike">
                <a:solidFill>
                  <a:schemeClr val="lt1"/>
                </a:solidFill>
                <a:latin typeface="Times New Roman"/>
                <a:ea typeface="Times New Roman"/>
                <a:cs typeface="Times New Roman"/>
                <a:sym typeface="Times New Roman"/>
              </a:rPr>
              <a:t>The members of the Board of a small university are considering voting for a pay increase for their 25 faculty members.  They are considering a pay increase of 8%, but before doing so they want to know how much this pay increase will cost.  Design a program which will prompt for and accept the current salary for each of the faculty members, and then calculate and display their individual pay increases.  At the end of the program, you are to print the total faculty payroll before and after the pay increase, and the total pay increase involved.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0000"/>
            </a:gs>
            <a:gs pos="50000">
              <a:srgbClr val="000080"/>
            </a:gs>
            <a:gs pos="100000">
              <a:srgbClr val="800000"/>
            </a:gs>
          </a:gsLst>
          <a:lin ang="3600000" scaled="0"/>
        </a:gradFill>
      </p:bgPr>
    </p:bg>
    <p:spTree>
      <p:nvGrpSpPr>
        <p:cNvPr id="81" name="Shape 81"/>
        <p:cNvGrpSpPr/>
        <p:nvPr/>
      </p:nvGrpSpPr>
      <p:grpSpPr>
        <a:xfrm>
          <a:off x="0" y="0"/>
          <a:ext cx="0" cy="0"/>
          <a:chOff x="0" y="0"/>
          <a:chExt cx="0" cy="0"/>
        </a:xfrm>
      </p:grpSpPr>
      <p:sp>
        <p:nvSpPr>
          <p:cNvPr id="82" name="Google Shape;82;p15"/>
          <p:cNvSpPr txBox="1"/>
          <p:nvPr/>
        </p:nvSpPr>
        <p:spPr>
          <a:xfrm>
            <a:off x="128587" y="36512"/>
            <a:ext cx="8726487" cy="6727825"/>
          </a:xfrm>
          <a:prstGeom prst="rect">
            <a:avLst/>
          </a:prstGeom>
          <a:noFill/>
          <a:ln>
            <a:noFill/>
          </a:ln>
        </p:spPr>
        <p:txBody>
          <a:bodyPr anchorCtr="0" anchor="t" bIns="0" lIns="0" spcFirstLastPara="1" rIns="0" wrap="square" tIns="0">
            <a:noAutofit/>
          </a:bodyPr>
          <a:lstStyle/>
          <a:p>
            <a:pPr indent="0" lvl="0" marL="0" marR="0" rtl="0" algn="l">
              <a:lnSpc>
                <a:spcPct val="98000"/>
              </a:lnSpc>
              <a:spcBef>
                <a:spcPts val="0"/>
              </a:spcBef>
              <a:spcAft>
                <a:spcPts val="0"/>
              </a:spcAft>
              <a:buClr>
                <a:srgbClr val="FFFF99"/>
              </a:buClr>
              <a:buSzPts val="1800"/>
              <a:buFont typeface="Times New Roman"/>
              <a:buNone/>
            </a:pPr>
            <a:r>
              <a:rPr b="1" i="0" lang="en-US" sz="1800" u="none" cap="none" strike="noStrike">
                <a:solidFill>
                  <a:srgbClr val="FFFF99"/>
                </a:solidFill>
                <a:latin typeface="Times New Roman"/>
                <a:ea typeface="Times New Roman"/>
                <a:cs typeface="Times New Roman"/>
                <a:sym typeface="Times New Roman"/>
              </a:rPr>
              <a:t>Objectives:</a:t>
            </a:r>
            <a:endParaRPr b="0" i="0" sz="1400" u="none" cap="none" strike="noStrike">
              <a:solidFill>
                <a:srgbClr val="000000"/>
              </a:solidFill>
              <a:latin typeface="Arial"/>
              <a:ea typeface="Arial"/>
              <a:cs typeface="Arial"/>
              <a:sym typeface="Arial"/>
            </a:endParaRPr>
          </a:p>
          <a:p>
            <a:pPr indent="0" lvl="0" marL="0" marR="0" rtl="0" algn="l">
              <a:lnSpc>
                <a:spcPct val="103000"/>
              </a:lnSpc>
              <a:spcBef>
                <a:spcPts val="0"/>
              </a:spcBef>
              <a:spcAft>
                <a:spcPts val="0"/>
              </a:spcAft>
              <a:buClr>
                <a:srgbClr val="FFFF99"/>
              </a:buClr>
              <a:buSzPts val="1800"/>
              <a:buFont typeface="Times New Roman"/>
              <a:buNone/>
            </a:pPr>
            <a:r>
              <a:rPr b="1" i="0" lang="en-US" sz="1800" u="none" cap="none" strike="noStrike">
                <a:solidFill>
                  <a:srgbClr val="FFFF99"/>
                </a:solidFill>
                <a:latin typeface="Times New Roman"/>
                <a:ea typeface="Times New Roman"/>
                <a:cs typeface="Times New Roman"/>
                <a:sym typeface="Times New Roman"/>
              </a:rPr>
              <a:t>By the end of this session, the student will be able to:</a:t>
            </a:r>
            <a:endParaRPr b="0" i="0" sz="1400" u="none" cap="none" strike="noStrike">
              <a:solidFill>
                <a:srgbClr val="000000"/>
              </a:solidFill>
              <a:latin typeface="Arial"/>
              <a:ea typeface="Arial"/>
              <a:cs typeface="Arial"/>
              <a:sym typeface="Arial"/>
            </a:endParaRPr>
          </a:p>
          <a:p>
            <a:pPr indent="-51435" lvl="0" marL="0" marR="0" rtl="0" algn="l">
              <a:lnSpc>
                <a:spcPct val="103000"/>
              </a:lnSpc>
              <a:spcBef>
                <a:spcPts val="0"/>
              </a:spcBef>
              <a:spcAft>
                <a:spcPts val="0"/>
              </a:spcAft>
              <a:buClr>
                <a:srgbClr val="00FF00"/>
              </a:buClr>
              <a:buSzPts val="810"/>
              <a:buFont typeface="Arial"/>
              <a:buChar char="●"/>
            </a:pPr>
            <a:r>
              <a:rPr b="1" i="0" lang="en-US" sz="1800" u="none" cap="none" strike="noStrike">
                <a:solidFill>
                  <a:srgbClr val="FFFF99"/>
                </a:solidFill>
                <a:latin typeface="Times New Roman"/>
                <a:ea typeface="Times New Roman"/>
                <a:cs typeface="Times New Roman"/>
                <a:sym typeface="Times New Roman"/>
              </a:rPr>
              <a:t>Explain the purpose of the IPO Chart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80"/>
        </a:solidFill>
      </p:bgPr>
    </p:bg>
    <p:spTree>
      <p:nvGrpSpPr>
        <p:cNvPr id="87" name="Shape 87"/>
        <p:cNvGrpSpPr/>
        <p:nvPr/>
      </p:nvGrpSpPr>
      <p:grpSpPr>
        <a:xfrm>
          <a:off x="0" y="0"/>
          <a:ext cx="0" cy="0"/>
          <a:chOff x="0" y="0"/>
          <a:chExt cx="0" cy="0"/>
        </a:xfrm>
      </p:grpSpPr>
      <p:sp>
        <p:nvSpPr>
          <p:cNvPr id="88" name="Google Shape;88;p16"/>
          <p:cNvSpPr txBox="1"/>
          <p:nvPr/>
        </p:nvSpPr>
        <p:spPr>
          <a:xfrm>
            <a:off x="230187" y="0"/>
            <a:ext cx="8653462" cy="681037"/>
          </a:xfrm>
          <a:prstGeom prst="rect">
            <a:avLst/>
          </a:prstGeom>
          <a:noFill/>
          <a:ln>
            <a:noFill/>
          </a:ln>
        </p:spPr>
        <p:txBody>
          <a:bodyPr anchorCtr="0" anchor="ctr" bIns="0" lIns="0" spcFirstLastPara="1" rIns="0" wrap="square" tIns="0">
            <a:noAutofit/>
          </a:bodyPr>
          <a:lstStyle/>
          <a:p>
            <a:pPr indent="0" lvl="0" marL="0" marR="0" rtl="0" algn="ctr">
              <a:lnSpc>
                <a:spcPct val="98000"/>
              </a:lnSpc>
              <a:spcBef>
                <a:spcPts val="0"/>
              </a:spcBef>
              <a:spcAft>
                <a:spcPts val="0"/>
              </a:spcAft>
              <a:buClr>
                <a:srgbClr val="FFFF99"/>
              </a:buClr>
              <a:buSzPts val="3200"/>
              <a:buFont typeface="Times New Roman"/>
              <a:buNone/>
            </a:pPr>
            <a:r>
              <a:rPr b="1" i="0" lang="en-US" sz="3200" u="none" cap="none" strike="noStrike">
                <a:solidFill>
                  <a:srgbClr val="FFFF99"/>
                </a:solidFill>
                <a:latin typeface="Times New Roman"/>
                <a:ea typeface="Times New Roman"/>
                <a:cs typeface="Times New Roman"/>
                <a:sym typeface="Times New Roman"/>
              </a:rPr>
              <a:t>PDT - Define the Problem</a:t>
            </a:r>
            <a:endParaRPr b="0" i="0" sz="1400" u="none" cap="none" strike="noStrike">
              <a:solidFill>
                <a:srgbClr val="000000"/>
              </a:solidFill>
              <a:latin typeface="Arial"/>
              <a:ea typeface="Arial"/>
              <a:cs typeface="Arial"/>
              <a:sym typeface="Arial"/>
            </a:endParaRPr>
          </a:p>
        </p:txBody>
      </p:sp>
      <p:sp>
        <p:nvSpPr>
          <p:cNvPr id="89" name="Google Shape;89;p16"/>
          <p:cNvSpPr txBox="1"/>
          <p:nvPr/>
        </p:nvSpPr>
        <p:spPr>
          <a:xfrm>
            <a:off x="230187" y="900112"/>
            <a:ext cx="8653462" cy="5205412"/>
          </a:xfrm>
          <a:prstGeom prst="rect">
            <a:avLst/>
          </a:prstGeom>
          <a:noFill/>
          <a:ln>
            <a:noFill/>
          </a:ln>
        </p:spPr>
        <p:txBody>
          <a:bodyPr anchorCtr="0" anchor="t" bIns="0" lIns="0" spcFirstLastPara="1" rIns="0" wrap="square" tIns="0">
            <a:noAutofit/>
          </a:bodyPr>
          <a:lstStyle/>
          <a:p>
            <a:pPr indent="0" lvl="0" marL="0" marR="0" rtl="0" algn="l">
              <a:lnSpc>
                <a:spcPct val="98000"/>
              </a:lnSpc>
              <a:spcBef>
                <a:spcPts val="0"/>
              </a:spcBef>
              <a:spcAft>
                <a:spcPts val="0"/>
              </a:spcAft>
              <a:buClr>
                <a:srgbClr val="FFFF99"/>
              </a:buClr>
              <a:buSzPts val="1800"/>
              <a:buFont typeface="Times New Roman"/>
              <a:buNone/>
            </a:pPr>
            <a:r>
              <a:rPr b="1" i="0" lang="en-US" sz="1800" u="sng" cap="none" strike="noStrike">
                <a:solidFill>
                  <a:srgbClr val="FFFF99"/>
                </a:solidFill>
                <a:latin typeface="Times New Roman"/>
                <a:ea typeface="Times New Roman"/>
                <a:cs typeface="Times New Roman"/>
                <a:sym typeface="Times New Roman"/>
              </a:rPr>
              <a:t>PDT - Define the Problem</a:t>
            </a:r>
            <a:endParaRPr b="0" i="0" sz="1400" u="none" cap="none" strike="noStrike">
              <a:solidFill>
                <a:srgbClr val="000000"/>
              </a:solidFill>
              <a:latin typeface="Arial"/>
              <a:ea typeface="Arial"/>
              <a:cs typeface="Arial"/>
              <a:sym typeface="Arial"/>
            </a:endParaRPr>
          </a:p>
          <a:p>
            <a:pPr indent="0" lvl="1" marL="457200" marR="0" rtl="0" algn="l">
              <a:lnSpc>
                <a:spcPct val="103000"/>
              </a:lnSpc>
              <a:spcBef>
                <a:spcPts val="0"/>
              </a:spcBef>
              <a:spcAft>
                <a:spcPts val="0"/>
              </a:spcAft>
              <a:buClr>
                <a:srgbClr val="FFFF99"/>
              </a:buClr>
              <a:buSzPts val="1800"/>
              <a:buFont typeface="Times New Roman"/>
              <a:buNone/>
            </a:pPr>
            <a:r>
              <a:rPr b="1" i="0" lang="en-US" sz="1800" u="none" cap="none" strike="noStrike">
                <a:solidFill>
                  <a:srgbClr val="FFFF99"/>
                </a:solidFill>
                <a:latin typeface="Times New Roman"/>
                <a:ea typeface="Times New Roman"/>
                <a:cs typeface="Times New Roman"/>
                <a:sym typeface="Times New Roman"/>
              </a:rPr>
              <a:t>From the previous session, the first step in developing a Program was described as:</a:t>
            </a:r>
            <a:endParaRPr b="0" i="0" sz="1400" u="none" cap="none" strike="noStrike">
              <a:solidFill>
                <a:srgbClr val="000000"/>
              </a:solidFill>
              <a:latin typeface="Arial"/>
              <a:ea typeface="Arial"/>
              <a:cs typeface="Arial"/>
              <a:sym typeface="Arial"/>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sng" cap="none" strike="noStrike">
              <a:solidFill>
                <a:srgbClr val="FFFF99"/>
              </a:solidFill>
              <a:latin typeface="Times New Roman"/>
              <a:ea typeface="Times New Roman"/>
              <a:cs typeface="Times New Roman"/>
              <a:sym typeface="Times New Roman"/>
            </a:endParaRPr>
          </a:p>
          <a:p>
            <a:pPr indent="-51435" lvl="0" marL="0" marR="0" rtl="0" algn="l">
              <a:lnSpc>
                <a:spcPct val="97000"/>
              </a:lnSpc>
              <a:spcBef>
                <a:spcPts val="0"/>
              </a:spcBef>
              <a:spcAft>
                <a:spcPts val="0"/>
              </a:spcAft>
              <a:buClr>
                <a:srgbClr val="00FF00"/>
              </a:buClr>
              <a:buSzPts val="810"/>
              <a:buFont typeface="Arial"/>
              <a:buChar char="●"/>
            </a:pPr>
            <a:r>
              <a:rPr b="1" i="0" lang="en-US" sz="1800" u="none" cap="none" strike="noStrike">
                <a:solidFill>
                  <a:srgbClr val="FFFF99"/>
                </a:solidFill>
                <a:latin typeface="Times New Roman"/>
                <a:ea typeface="Times New Roman"/>
                <a:cs typeface="Times New Roman"/>
                <a:sym typeface="Times New Roman"/>
              </a:rPr>
              <a:t>Must have a clear understanding of the problem</a:t>
            </a:r>
            <a:endParaRPr b="0" i="0" sz="1400" u="none" cap="none" strike="noStrike">
              <a:solidFill>
                <a:srgbClr val="000000"/>
              </a:solidFill>
              <a:latin typeface="Arial"/>
              <a:ea typeface="Arial"/>
              <a:cs typeface="Arial"/>
              <a:sym typeface="Arial"/>
            </a:endParaRPr>
          </a:p>
          <a:p>
            <a:pPr indent="-51435" lvl="0" marL="0" marR="0" rtl="0" algn="l">
              <a:lnSpc>
                <a:spcPct val="97000"/>
              </a:lnSpc>
              <a:spcBef>
                <a:spcPts val="0"/>
              </a:spcBef>
              <a:spcAft>
                <a:spcPts val="0"/>
              </a:spcAft>
              <a:buClr>
                <a:srgbClr val="00FF00"/>
              </a:buClr>
              <a:buSzPts val="810"/>
              <a:buFont typeface="Arial"/>
              <a:buChar char="●"/>
            </a:pPr>
            <a:r>
              <a:rPr b="1" i="0" lang="en-US" sz="1800" u="none" cap="none" strike="noStrike">
                <a:solidFill>
                  <a:srgbClr val="FFFF99"/>
                </a:solidFill>
                <a:latin typeface="Times New Roman"/>
                <a:ea typeface="Times New Roman"/>
                <a:cs typeface="Times New Roman"/>
                <a:sym typeface="Times New Roman"/>
              </a:rPr>
              <a:t>There is no room for assumptions</a:t>
            </a:r>
            <a:endParaRPr b="0" i="0" sz="1400" u="none" cap="none" strike="noStrike">
              <a:solidFill>
                <a:srgbClr val="000000"/>
              </a:solidFill>
              <a:latin typeface="Arial"/>
              <a:ea typeface="Arial"/>
              <a:cs typeface="Arial"/>
              <a:sym typeface="Arial"/>
            </a:endParaRPr>
          </a:p>
          <a:p>
            <a:pPr indent="-51435" lvl="0" marL="0" marR="0" rtl="0" algn="l">
              <a:lnSpc>
                <a:spcPct val="97000"/>
              </a:lnSpc>
              <a:spcBef>
                <a:spcPts val="0"/>
              </a:spcBef>
              <a:spcAft>
                <a:spcPts val="0"/>
              </a:spcAft>
              <a:buClr>
                <a:srgbClr val="00FF00"/>
              </a:buClr>
              <a:buSzPts val="810"/>
              <a:buFont typeface="Arial"/>
              <a:buChar char="●"/>
            </a:pPr>
            <a:r>
              <a:rPr b="1" i="0" lang="en-US" sz="1800" u="none" cap="none" strike="noStrike">
                <a:solidFill>
                  <a:srgbClr val="FFFF99"/>
                </a:solidFill>
                <a:latin typeface="Times New Roman"/>
                <a:ea typeface="Times New Roman"/>
                <a:cs typeface="Times New Roman"/>
                <a:sym typeface="Times New Roman"/>
              </a:rPr>
              <a:t>There is no difference between solving the wrong problem correctly and solving the right problem incorrectly</a:t>
            </a:r>
            <a:endParaRPr b="0" i="0" sz="1400" u="none" cap="none" strike="noStrike">
              <a:solidFill>
                <a:srgbClr val="000000"/>
              </a:solidFill>
              <a:latin typeface="Arial"/>
              <a:ea typeface="Arial"/>
              <a:cs typeface="Arial"/>
              <a:sym typeface="Arial"/>
            </a:endParaRPr>
          </a:p>
          <a:p>
            <a:pPr indent="-51435" lvl="0" marL="0" marR="0" rtl="0" algn="l">
              <a:lnSpc>
                <a:spcPct val="97000"/>
              </a:lnSpc>
              <a:spcBef>
                <a:spcPts val="0"/>
              </a:spcBef>
              <a:spcAft>
                <a:spcPts val="0"/>
              </a:spcAft>
              <a:buClr>
                <a:srgbClr val="00FF00"/>
              </a:buClr>
              <a:buSzPts val="810"/>
              <a:buFont typeface="Arial"/>
              <a:buChar char="●"/>
            </a:pPr>
            <a:r>
              <a:rPr b="1" i="0" lang="en-US" sz="1800" u="none" cap="none" strike="noStrike">
                <a:solidFill>
                  <a:srgbClr val="00FFFF"/>
                </a:solidFill>
                <a:latin typeface="Times New Roman"/>
                <a:ea typeface="Times New Roman"/>
                <a:cs typeface="Times New Roman"/>
                <a:sym typeface="Times New Roman"/>
              </a:rPr>
              <a:t>To help with analysis, the problem should be broken into:</a:t>
            </a:r>
            <a:endParaRPr b="0" i="0" sz="1400" u="none" cap="none" strike="noStrike">
              <a:solidFill>
                <a:srgbClr val="000000"/>
              </a:solidFill>
              <a:latin typeface="Arial"/>
              <a:ea typeface="Arial"/>
              <a:cs typeface="Arial"/>
              <a:sym typeface="Arial"/>
            </a:endParaRPr>
          </a:p>
          <a:p>
            <a:pPr indent="-51434" lvl="1" marL="457200" marR="0" rtl="0" algn="l">
              <a:lnSpc>
                <a:spcPct val="97000"/>
              </a:lnSpc>
              <a:spcBef>
                <a:spcPts val="0"/>
              </a:spcBef>
              <a:spcAft>
                <a:spcPts val="0"/>
              </a:spcAft>
              <a:buClr>
                <a:srgbClr val="00FF00"/>
              </a:buClr>
              <a:buSzPts val="810"/>
              <a:buFont typeface="Arial"/>
              <a:buChar char="●"/>
            </a:pPr>
            <a:r>
              <a:rPr b="1" i="0" lang="en-US" sz="1800" u="none" cap="none" strike="noStrike">
                <a:solidFill>
                  <a:srgbClr val="00FFFF"/>
                </a:solidFill>
                <a:latin typeface="Times New Roman"/>
                <a:ea typeface="Times New Roman"/>
                <a:cs typeface="Times New Roman"/>
                <a:sym typeface="Times New Roman"/>
              </a:rPr>
              <a:t>Inputs</a:t>
            </a:r>
            <a:endParaRPr b="0" i="0" sz="1400" u="none" cap="none" strike="noStrike">
              <a:solidFill>
                <a:srgbClr val="000000"/>
              </a:solidFill>
              <a:latin typeface="Arial"/>
              <a:ea typeface="Arial"/>
              <a:cs typeface="Arial"/>
              <a:sym typeface="Arial"/>
            </a:endParaRPr>
          </a:p>
          <a:p>
            <a:pPr indent="-51434" lvl="1" marL="457200" marR="0" rtl="0" algn="l">
              <a:lnSpc>
                <a:spcPct val="97000"/>
              </a:lnSpc>
              <a:spcBef>
                <a:spcPts val="0"/>
              </a:spcBef>
              <a:spcAft>
                <a:spcPts val="0"/>
              </a:spcAft>
              <a:buClr>
                <a:srgbClr val="00FF00"/>
              </a:buClr>
              <a:buSzPts val="810"/>
              <a:buFont typeface="Arial"/>
              <a:buChar char="●"/>
            </a:pPr>
            <a:r>
              <a:rPr b="1" i="0" lang="en-US" sz="1800" u="none" cap="none" strike="noStrike">
                <a:solidFill>
                  <a:srgbClr val="00FFFF"/>
                </a:solidFill>
                <a:latin typeface="Times New Roman"/>
                <a:ea typeface="Times New Roman"/>
                <a:cs typeface="Times New Roman"/>
                <a:sym typeface="Times New Roman"/>
              </a:rPr>
              <a:t>Outputs</a:t>
            </a:r>
            <a:endParaRPr b="0" i="0" sz="1400" u="none" cap="none" strike="noStrike">
              <a:solidFill>
                <a:srgbClr val="000000"/>
              </a:solidFill>
              <a:latin typeface="Arial"/>
              <a:ea typeface="Arial"/>
              <a:cs typeface="Arial"/>
              <a:sym typeface="Arial"/>
            </a:endParaRPr>
          </a:p>
          <a:p>
            <a:pPr indent="-51434" lvl="1" marL="457200" marR="0" rtl="0" algn="l">
              <a:lnSpc>
                <a:spcPct val="97000"/>
              </a:lnSpc>
              <a:spcBef>
                <a:spcPts val="0"/>
              </a:spcBef>
              <a:spcAft>
                <a:spcPts val="0"/>
              </a:spcAft>
              <a:buClr>
                <a:srgbClr val="00FF00"/>
              </a:buClr>
              <a:buSzPts val="810"/>
              <a:buFont typeface="Arial"/>
              <a:buChar char="●"/>
            </a:pPr>
            <a:r>
              <a:rPr b="1" i="0" lang="en-US" sz="1800" u="none" cap="none" strike="noStrike">
                <a:solidFill>
                  <a:srgbClr val="00FFFF"/>
                </a:solidFill>
                <a:latin typeface="Times New Roman"/>
                <a:ea typeface="Times New Roman"/>
                <a:cs typeface="Times New Roman"/>
                <a:sym typeface="Times New Roman"/>
              </a:rPr>
              <a:t>Processes</a:t>
            </a:r>
            <a:endParaRPr b="0" i="0" sz="1400" u="none" cap="none" strike="noStrike">
              <a:solidFill>
                <a:srgbClr val="000000"/>
              </a:solidFill>
              <a:latin typeface="Arial"/>
              <a:ea typeface="Arial"/>
              <a:cs typeface="Arial"/>
              <a:sym typeface="Arial"/>
            </a:endParaRPr>
          </a:p>
          <a:p>
            <a:pPr indent="-51435" lvl="0" marL="0" marR="0" rtl="0" algn="l">
              <a:lnSpc>
                <a:spcPct val="97000"/>
              </a:lnSpc>
              <a:spcBef>
                <a:spcPts val="0"/>
              </a:spcBef>
              <a:spcAft>
                <a:spcPts val="0"/>
              </a:spcAft>
              <a:buClr>
                <a:srgbClr val="00FF00"/>
              </a:buClr>
              <a:buSzPts val="810"/>
              <a:buFont typeface="Arial"/>
              <a:buChar char="●"/>
            </a:pPr>
            <a:r>
              <a:rPr b="1" i="0" lang="en-US" sz="1800" u="none" cap="none" strike="noStrike">
                <a:solidFill>
                  <a:srgbClr val="00FFFF"/>
                </a:solidFill>
                <a:latin typeface="Times New Roman"/>
                <a:ea typeface="Times New Roman"/>
                <a:cs typeface="Times New Roman"/>
                <a:sym typeface="Times New Roman"/>
              </a:rPr>
              <a:t>IPO Charts are a tool used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80"/>
        </a:solidFill>
      </p:bgPr>
    </p:bg>
    <p:spTree>
      <p:nvGrpSpPr>
        <p:cNvPr id="94" name="Shape 94"/>
        <p:cNvGrpSpPr/>
        <p:nvPr/>
      </p:nvGrpSpPr>
      <p:grpSpPr>
        <a:xfrm>
          <a:off x="0" y="0"/>
          <a:ext cx="0" cy="0"/>
          <a:chOff x="0" y="0"/>
          <a:chExt cx="0" cy="0"/>
        </a:xfrm>
      </p:grpSpPr>
      <p:sp>
        <p:nvSpPr>
          <p:cNvPr id="95" name="Google Shape;95;p17"/>
          <p:cNvSpPr txBox="1"/>
          <p:nvPr/>
        </p:nvSpPr>
        <p:spPr>
          <a:xfrm>
            <a:off x="609600" y="2971800"/>
            <a:ext cx="7696200" cy="21336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3000"/>
              </a:lnSpc>
              <a:spcBef>
                <a:spcPts val="0"/>
              </a:spcBef>
              <a:spcAft>
                <a:spcPts val="0"/>
              </a:spcAft>
              <a:buClr>
                <a:srgbClr val="000000"/>
              </a:buClr>
              <a:buSzPts val="2400"/>
              <a:buFont typeface="Arial"/>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96" name="Google Shape;96;p17"/>
          <p:cNvSpPr txBox="1"/>
          <p:nvPr/>
        </p:nvSpPr>
        <p:spPr>
          <a:xfrm>
            <a:off x="230187" y="0"/>
            <a:ext cx="8653462" cy="681037"/>
          </a:xfrm>
          <a:prstGeom prst="rect">
            <a:avLst/>
          </a:prstGeom>
          <a:noFill/>
          <a:ln>
            <a:noFill/>
          </a:ln>
        </p:spPr>
        <p:txBody>
          <a:bodyPr anchorCtr="0" anchor="ctr" bIns="0" lIns="0" spcFirstLastPara="1" rIns="0" wrap="square" tIns="0">
            <a:noAutofit/>
          </a:bodyPr>
          <a:lstStyle/>
          <a:p>
            <a:pPr indent="0" lvl="0" marL="0" marR="0" rtl="0" algn="ctr">
              <a:lnSpc>
                <a:spcPct val="98000"/>
              </a:lnSpc>
              <a:spcBef>
                <a:spcPts val="0"/>
              </a:spcBef>
              <a:spcAft>
                <a:spcPts val="0"/>
              </a:spcAft>
              <a:buClr>
                <a:srgbClr val="FFFF99"/>
              </a:buClr>
              <a:buSzPts val="3200"/>
              <a:buFont typeface="Times New Roman"/>
              <a:buNone/>
            </a:pPr>
            <a:r>
              <a:rPr b="1" i="0" lang="en-US" sz="3200" u="none" cap="none" strike="noStrike">
                <a:solidFill>
                  <a:srgbClr val="FFFF99"/>
                </a:solidFill>
                <a:latin typeface="Times New Roman"/>
                <a:ea typeface="Times New Roman"/>
                <a:cs typeface="Times New Roman"/>
                <a:sym typeface="Times New Roman"/>
              </a:rPr>
              <a:t>IPO Charts</a:t>
            </a:r>
            <a:endParaRPr b="0" i="0" sz="1400" u="none" cap="none" strike="noStrike">
              <a:solidFill>
                <a:srgbClr val="000000"/>
              </a:solidFill>
              <a:latin typeface="Arial"/>
              <a:ea typeface="Arial"/>
              <a:cs typeface="Arial"/>
              <a:sym typeface="Arial"/>
            </a:endParaRPr>
          </a:p>
        </p:txBody>
      </p:sp>
      <p:sp>
        <p:nvSpPr>
          <p:cNvPr id="97" name="Google Shape;97;p17"/>
          <p:cNvSpPr txBox="1"/>
          <p:nvPr/>
        </p:nvSpPr>
        <p:spPr>
          <a:xfrm>
            <a:off x="230187" y="900112"/>
            <a:ext cx="8653462" cy="5205412"/>
          </a:xfrm>
          <a:prstGeom prst="rect">
            <a:avLst/>
          </a:prstGeom>
          <a:noFill/>
          <a:ln>
            <a:noFill/>
          </a:ln>
        </p:spPr>
        <p:txBody>
          <a:bodyPr anchorCtr="0" anchor="t" bIns="0" lIns="0" spcFirstLastPara="1" rIns="0" wrap="square" tIns="0">
            <a:noAutofit/>
          </a:bodyPr>
          <a:lstStyle/>
          <a:p>
            <a:pPr indent="0" lvl="0" marL="0" marR="0" rtl="0" algn="l">
              <a:lnSpc>
                <a:spcPct val="98000"/>
              </a:lnSpc>
              <a:spcBef>
                <a:spcPts val="0"/>
              </a:spcBef>
              <a:spcAft>
                <a:spcPts val="0"/>
              </a:spcAft>
              <a:buClr>
                <a:srgbClr val="FFFF99"/>
              </a:buClr>
              <a:buSzPts val="1800"/>
              <a:buFont typeface="Times New Roman"/>
              <a:buNone/>
            </a:pPr>
            <a:r>
              <a:rPr b="1" i="0" lang="en-US" sz="1800" u="sng" cap="none" strike="noStrike">
                <a:solidFill>
                  <a:srgbClr val="FFFF99"/>
                </a:solidFill>
                <a:latin typeface="Times New Roman"/>
                <a:ea typeface="Times New Roman"/>
                <a:cs typeface="Times New Roman"/>
                <a:sym typeface="Times New Roman"/>
              </a:rPr>
              <a:t>IPO Charts</a:t>
            </a:r>
            <a:endParaRPr b="0" i="0" sz="1400" u="none" cap="none" strike="noStrike">
              <a:solidFill>
                <a:srgbClr val="000000"/>
              </a:solidFill>
              <a:latin typeface="Arial"/>
              <a:ea typeface="Arial"/>
              <a:cs typeface="Arial"/>
              <a:sym typeface="Arial"/>
            </a:endParaRPr>
          </a:p>
          <a:p>
            <a:pPr indent="0" lvl="1" marL="457200" marR="0" rtl="0" algn="l">
              <a:lnSpc>
                <a:spcPct val="103000"/>
              </a:lnSpc>
              <a:spcBef>
                <a:spcPts val="0"/>
              </a:spcBef>
              <a:spcAft>
                <a:spcPts val="0"/>
              </a:spcAft>
              <a:buClr>
                <a:srgbClr val="FFFF99"/>
              </a:buClr>
              <a:buSzPts val="1800"/>
              <a:buFont typeface="Times New Roman"/>
              <a:buNone/>
            </a:pPr>
            <a:r>
              <a:rPr b="1" i="0" lang="en-US" sz="1800" u="none" cap="none" strike="noStrike">
                <a:solidFill>
                  <a:srgbClr val="FFFF99"/>
                </a:solidFill>
                <a:latin typeface="Times New Roman"/>
                <a:ea typeface="Times New Roman"/>
                <a:cs typeface="Times New Roman"/>
                <a:sym typeface="Times New Roman"/>
              </a:rPr>
              <a:t>If we have an understanding of what the input will be, and what the output will be, we will have a better chance of determining what needs to be done to transform input into output.</a:t>
            </a:r>
            <a:endParaRPr b="0" i="0" sz="1400" u="none" cap="none" strike="noStrike">
              <a:solidFill>
                <a:srgbClr val="000000"/>
              </a:solidFill>
              <a:latin typeface="Arial"/>
              <a:ea typeface="Arial"/>
              <a:cs typeface="Arial"/>
              <a:sym typeface="Arial"/>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0" marL="0" marR="0" rtl="0" algn="l">
              <a:lnSpc>
                <a:spcPct val="103000"/>
              </a:lnSpc>
              <a:spcBef>
                <a:spcPts val="0"/>
              </a:spcBef>
              <a:spcAft>
                <a:spcPts val="0"/>
              </a:spcAft>
              <a:buClr>
                <a:srgbClr val="000000"/>
              </a:buClr>
              <a:buSzPts val="1800"/>
              <a:buFont typeface="Arial"/>
              <a:buNone/>
            </a:pPr>
            <a:r>
              <a:t/>
            </a:r>
            <a:endParaRPr b="1" i="0" sz="1800" u="none" cap="none" strike="noStrike">
              <a:solidFill>
                <a:srgbClr val="FFFF99"/>
              </a:solidFill>
              <a:latin typeface="Times New Roman"/>
              <a:ea typeface="Times New Roman"/>
              <a:cs typeface="Times New Roman"/>
              <a:sym typeface="Times New Roman"/>
            </a:endParaRPr>
          </a:p>
        </p:txBody>
      </p:sp>
      <p:pic>
        <p:nvPicPr>
          <p:cNvPr id="98" name="Google Shape;98;p17"/>
          <p:cNvPicPr preferRelativeResize="0"/>
          <p:nvPr/>
        </p:nvPicPr>
        <p:blipFill rotWithShape="1">
          <a:blip r:embed="rId3">
            <a:alphaModFix/>
          </a:blip>
          <a:srcRect b="0" l="0" r="0" t="0"/>
          <a:stretch/>
        </p:blipFill>
        <p:spPr>
          <a:xfrm>
            <a:off x="871537" y="3954462"/>
            <a:ext cx="723900" cy="868362"/>
          </a:xfrm>
          <a:prstGeom prst="rect">
            <a:avLst/>
          </a:prstGeom>
          <a:noFill/>
          <a:ln>
            <a:noFill/>
          </a:ln>
        </p:spPr>
      </p:pic>
      <p:pic>
        <p:nvPicPr>
          <p:cNvPr id="99" name="Google Shape;99;p17"/>
          <p:cNvPicPr preferRelativeResize="0"/>
          <p:nvPr/>
        </p:nvPicPr>
        <p:blipFill rotWithShape="1">
          <a:blip r:embed="rId4">
            <a:alphaModFix/>
          </a:blip>
          <a:srcRect b="0" l="0" r="0" t="0"/>
          <a:stretch/>
        </p:blipFill>
        <p:spPr>
          <a:xfrm>
            <a:off x="4149725" y="2987675"/>
            <a:ext cx="809625" cy="322262"/>
          </a:xfrm>
          <a:prstGeom prst="rect">
            <a:avLst/>
          </a:prstGeom>
          <a:noFill/>
          <a:ln>
            <a:noFill/>
          </a:ln>
        </p:spPr>
      </p:pic>
      <p:pic>
        <p:nvPicPr>
          <p:cNvPr id="100" name="Google Shape;100;p17"/>
          <p:cNvPicPr preferRelativeResize="0"/>
          <p:nvPr/>
        </p:nvPicPr>
        <p:blipFill rotWithShape="1">
          <a:blip r:embed="rId5">
            <a:alphaModFix/>
          </a:blip>
          <a:srcRect b="0" l="0" r="0" t="0"/>
          <a:stretch/>
        </p:blipFill>
        <p:spPr>
          <a:xfrm>
            <a:off x="3267075" y="3309937"/>
            <a:ext cx="319087" cy="969962"/>
          </a:xfrm>
          <a:prstGeom prst="rect">
            <a:avLst/>
          </a:prstGeom>
          <a:noFill/>
          <a:ln>
            <a:noFill/>
          </a:ln>
        </p:spPr>
      </p:pic>
      <p:pic>
        <p:nvPicPr>
          <p:cNvPr id="101" name="Google Shape;101;p17"/>
          <p:cNvPicPr preferRelativeResize="0"/>
          <p:nvPr/>
        </p:nvPicPr>
        <p:blipFill rotWithShape="1">
          <a:blip r:embed="rId6">
            <a:alphaModFix/>
          </a:blip>
          <a:srcRect b="0" l="0" r="0" t="0"/>
          <a:stretch/>
        </p:blipFill>
        <p:spPr>
          <a:xfrm>
            <a:off x="4951412" y="4397375"/>
            <a:ext cx="854075" cy="696912"/>
          </a:xfrm>
          <a:prstGeom prst="rect">
            <a:avLst/>
          </a:prstGeom>
          <a:noFill/>
          <a:ln>
            <a:noFill/>
          </a:ln>
        </p:spPr>
      </p:pic>
      <p:pic>
        <p:nvPicPr>
          <p:cNvPr id="102" name="Google Shape;102;p17"/>
          <p:cNvPicPr preferRelativeResize="0"/>
          <p:nvPr/>
        </p:nvPicPr>
        <p:blipFill rotWithShape="1">
          <a:blip r:embed="rId7">
            <a:alphaModFix/>
          </a:blip>
          <a:srcRect b="0" l="0" r="0" t="0"/>
          <a:stretch/>
        </p:blipFill>
        <p:spPr>
          <a:xfrm>
            <a:off x="2803525" y="4289425"/>
            <a:ext cx="781050" cy="808037"/>
          </a:xfrm>
          <a:prstGeom prst="rect">
            <a:avLst/>
          </a:prstGeom>
          <a:noFill/>
          <a:ln>
            <a:noFill/>
          </a:ln>
        </p:spPr>
      </p:pic>
      <p:pic>
        <p:nvPicPr>
          <p:cNvPr id="103" name="Google Shape;103;p17"/>
          <p:cNvPicPr preferRelativeResize="0"/>
          <p:nvPr/>
        </p:nvPicPr>
        <p:blipFill rotWithShape="1">
          <a:blip r:embed="rId8">
            <a:alphaModFix/>
          </a:blip>
          <a:srcRect b="0" l="0" r="0" t="0"/>
          <a:stretch/>
        </p:blipFill>
        <p:spPr>
          <a:xfrm>
            <a:off x="6926262" y="3286125"/>
            <a:ext cx="1143000" cy="1019175"/>
          </a:xfrm>
          <a:prstGeom prst="rect">
            <a:avLst/>
          </a:prstGeom>
          <a:noFill/>
          <a:ln>
            <a:noFill/>
          </a:ln>
        </p:spPr>
      </p:pic>
      <p:pic>
        <p:nvPicPr>
          <p:cNvPr id="104" name="Google Shape;104;p17"/>
          <p:cNvPicPr preferRelativeResize="0"/>
          <p:nvPr/>
        </p:nvPicPr>
        <p:blipFill rotWithShape="1">
          <a:blip r:embed="rId9">
            <a:alphaModFix/>
          </a:blip>
          <a:srcRect b="0" l="0" r="0" t="0"/>
          <a:stretch/>
        </p:blipFill>
        <p:spPr>
          <a:xfrm>
            <a:off x="3584575" y="3308350"/>
            <a:ext cx="1371600" cy="1789112"/>
          </a:xfrm>
          <a:prstGeom prst="rect">
            <a:avLst/>
          </a:prstGeom>
          <a:noFill/>
          <a:ln>
            <a:noFill/>
          </a:ln>
        </p:spPr>
      </p:pic>
      <p:pic>
        <p:nvPicPr>
          <p:cNvPr id="105" name="Google Shape;105;p17"/>
          <p:cNvPicPr preferRelativeResize="0"/>
          <p:nvPr/>
        </p:nvPicPr>
        <p:blipFill rotWithShape="1">
          <a:blip r:embed="rId10">
            <a:alphaModFix/>
          </a:blip>
          <a:srcRect b="0" l="0" r="0" t="0"/>
          <a:stretch/>
        </p:blipFill>
        <p:spPr>
          <a:xfrm>
            <a:off x="666750" y="3078162"/>
            <a:ext cx="1143000" cy="876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80"/>
        </a:solidFill>
      </p:bgPr>
    </p:bg>
    <p:spTree>
      <p:nvGrpSpPr>
        <p:cNvPr id="110" name="Shape 110"/>
        <p:cNvGrpSpPr/>
        <p:nvPr/>
      </p:nvGrpSpPr>
      <p:grpSpPr>
        <a:xfrm>
          <a:off x="0" y="0"/>
          <a:ext cx="0" cy="0"/>
          <a:chOff x="0" y="0"/>
          <a:chExt cx="0" cy="0"/>
        </a:xfrm>
      </p:grpSpPr>
      <p:sp>
        <p:nvSpPr>
          <p:cNvPr id="111" name="Google Shape;111;p18"/>
          <p:cNvSpPr txBox="1"/>
          <p:nvPr/>
        </p:nvSpPr>
        <p:spPr>
          <a:xfrm>
            <a:off x="230187" y="0"/>
            <a:ext cx="8653462" cy="681037"/>
          </a:xfrm>
          <a:prstGeom prst="rect">
            <a:avLst/>
          </a:prstGeom>
          <a:noFill/>
          <a:ln>
            <a:noFill/>
          </a:ln>
        </p:spPr>
        <p:txBody>
          <a:bodyPr anchorCtr="0" anchor="ctr" bIns="0" lIns="0" spcFirstLastPara="1" rIns="0" wrap="square" tIns="0">
            <a:noAutofit/>
          </a:bodyPr>
          <a:lstStyle/>
          <a:p>
            <a:pPr indent="0" lvl="0" marL="0" marR="0" rtl="0" algn="ctr">
              <a:lnSpc>
                <a:spcPct val="98000"/>
              </a:lnSpc>
              <a:spcBef>
                <a:spcPts val="0"/>
              </a:spcBef>
              <a:spcAft>
                <a:spcPts val="0"/>
              </a:spcAft>
              <a:buClr>
                <a:srgbClr val="FFFF99"/>
              </a:buClr>
              <a:buSzPts val="3200"/>
              <a:buFont typeface="Times New Roman"/>
              <a:buNone/>
            </a:pPr>
            <a:r>
              <a:rPr b="1" i="0" lang="en-US" sz="3200" u="none" cap="none" strike="noStrike">
                <a:solidFill>
                  <a:srgbClr val="FFFF99"/>
                </a:solidFill>
                <a:latin typeface="Times New Roman"/>
                <a:ea typeface="Times New Roman"/>
                <a:cs typeface="Times New Roman"/>
                <a:sym typeface="Times New Roman"/>
              </a:rPr>
              <a:t>IPO Charts</a:t>
            </a:r>
            <a:r>
              <a:rPr b="1" i="0" lang="en-US" sz="1200" u="none" cap="none" strike="noStrike">
                <a:solidFill>
                  <a:srgbClr val="FFFF99"/>
                </a:solidFill>
                <a:latin typeface="Times New Roman"/>
                <a:ea typeface="Times New Roman"/>
                <a:cs typeface="Times New Roman"/>
                <a:sym typeface="Times New Roman"/>
              </a:rPr>
              <a:t>, continued</a:t>
            </a:r>
            <a:endParaRPr b="0" i="0" sz="1400" u="none" cap="none" strike="noStrike">
              <a:solidFill>
                <a:srgbClr val="000000"/>
              </a:solidFill>
              <a:latin typeface="Arial"/>
              <a:ea typeface="Arial"/>
              <a:cs typeface="Arial"/>
              <a:sym typeface="Arial"/>
            </a:endParaRPr>
          </a:p>
        </p:txBody>
      </p:sp>
      <p:sp>
        <p:nvSpPr>
          <p:cNvPr id="112" name="Google Shape;112;p18"/>
          <p:cNvSpPr txBox="1"/>
          <p:nvPr/>
        </p:nvSpPr>
        <p:spPr>
          <a:xfrm>
            <a:off x="230187" y="900112"/>
            <a:ext cx="8653462" cy="5957887"/>
          </a:xfrm>
          <a:prstGeom prst="rect">
            <a:avLst/>
          </a:prstGeom>
          <a:noFill/>
          <a:ln>
            <a:noFill/>
          </a:ln>
        </p:spPr>
        <p:txBody>
          <a:bodyPr anchorCtr="0" anchor="t" bIns="0" lIns="0" spcFirstLastPara="1" rIns="0" wrap="square" tIns="0">
            <a:noAutofit/>
          </a:bodyPr>
          <a:lstStyle/>
          <a:p>
            <a:pPr indent="0" lvl="0" marL="0" marR="0" rtl="0" algn="l">
              <a:lnSpc>
                <a:spcPct val="98000"/>
              </a:lnSpc>
              <a:spcBef>
                <a:spcPts val="0"/>
              </a:spcBef>
              <a:spcAft>
                <a:spcPts val="0"/>
              </a:spcAft>
              <a:buClr>
                <a:srgbClr val="FFFF99"/>
              </a:buClr>
              <a:buSzPts val="1800"/>
              <a:buFont typeface="Times New Roman"/>
              <a:buNone/>
            </a:pPr>
            <a:r>
              <a:rPr b="1" i="0" lang="en-US" sz="1800" u="sng" cap="none" strike="noStrike">
                <a:solidFill>
                  <a:srgbClr val="FFFF99"/>
                </a:solidFill>
                <a:latin typeface="Times New Roman"/>
                <a:ea typeface="Times New Roman"/>
                <a:cs typeface="Times New Roman"/>
                <a:sym typeface="Times New Roman"/>
              </a:rPr>
              <a:t>IPO Charts, continued</a:t>
            </a:r>
            <a:endParaRPr b="0" i="0" sz="1400" u="none" cap="none" strike="noStrike">
              <a:solidFill>
                <a:srgbClr val="000000"/>
              </a:solidFill>
              <a:latin typeface="Arial"/>
              <a:ea typeface="Arial"/>
              <a:cs typeface="Arial"/>
              <a:sym typeface="Arial"/>
            </a:endParaRPr>
          </a:p>
          <a:p>
            <a:pPr indent="0" lvl="1" marL="457200" marR="0" rtl="0" algn="l">
              <a:lnSpc>
                <a:spcPct val="103000"/>
              </a:lnSpc>
              <a:spcBef>
                <a:spcPts val="0"/>
              </a:spcBef>
              <a:spcAft>
                <a:spcPts val="0"/>
              </a:spcAft>
              <a:buClr>
                <a:srgbClr val="FFFF99"/>
              </a:buClr>
              <a:buSzPts val="1800"/>
              <a:buFont typeface="Times New Roman"/>
              <a:buNone/>
            </a:pPr>
            <a:r>
              <a:rPr b="1" i="0" lang="en-US" sz="1800" u="none" cap="none" strike="noStrike">
                <a:solidFill>
                  <a:srgbClr val="FFFF99"/>
                </a:solidFill>
                <a:latin typeface="Times New Roman"/>
                <a:ea typeface="Times New Roman"/>
                <a:cs typeface="Times New Roman"/>
                <a:sym typeface="Times New Roman"/>
              </a:rPr>
              <a:t>The software that we write is best thought of as a 'Black Box'.  There will be data feeding into it, and information flowing out of it.</a:t>
            </a:r>
            <a:endParaRPr b="0" i="0" sz="1400" u="none" cap="none" strike="noStrike">
              <a:solidFill>
                <a:srgbClr val="000000"/>
              </a:solidFill>
              <a:latin typeface="Arial"/>
              <a:ea typeface="Arial"/>
              <a:cs typeface="Arial"/>
              <a:sym typeface="Arial"/>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rgbClr val="FFFF99"/>
              </a:buClr>
              <a:buSzPts val="1800"/>
              <a:buFont typeface="Times New Roman"/>
              <a:buNone/>
            </a:pPr>
            <a:r>
              <a:rPr b="1" i="0" lang="en-US" sz="1800" u="none" cap="none" strike="noStrike">
                <a:solidFill>
                  <a:srgbClr val="FFFF99"/>
                </a:solidFill>
                <a:latin typeface="Times New Roman"/>
                <a:ea typeface="Times New Roman"/>
                <a:cs typeface="Times New Roman"/>
                <a:sym typeface="Times New Roman"/>
              </a:rPr>
              <a:t>We can list tasks that must take place in the 'Black Box' in order to facilitate the transformation of input to output.</a:t>
            </a:r>
            <a:endParaRPr b="0" i="0" sz="1400" u="none" cap="none" strike="noStrike">
              <a:solidFill>
                <a:srgbClr val="000000"/>
              </a:solidFill>
              <a:latin typeface="Arial"/>
              <a:ea typeface="Arial"/>
              <a:cs typeface="Arial"/>
              <a:sym typeface="Arial"/>
            </a:endParaRPr>
          </a:p>
        </p:txBody>
      </p:sp>
      <p:pic>
        <p:nvPicPr>
          <p:cNvPr id="113" name="Google Shape;113;p18"/>
          <p:cNvPicPr preferRelativeResize="0"/>
          <p:nvPr/>
        </p:nvPicPr>
        <p:blipFill rotWithShape="1">
          <a:blip r:embed="rId3">
            <a:alphaModFix/>
          </a:blip>
          <a:srcRect b="0" l="0" r="0" t="0"/>
          <a:stretch/>
        </p:blipFill>
        <p:spPr>
          <a:xfrm>
            <a:off x="1790700" y="3111500"/>
            <a:ext cx="2017712" cy="1871662"/>
          </a:xfrm>
          <a:prstGeom prst="rect">
            <a:avLst/>
          </a:prstGeom>
          <a:noFill/>
          <a:ln>
            <a:noFill/>
          </a:ln>
        </p:spPr>
      </p:pic>
      <p:pic>
        <p:nvPicPr>
          <p:cNvPr id="114" name="Google Shape;114;p18"/>
          <p:cNvPicPr preferRelativeResize="0"/>
          <p:nvPr/>
        </p:nvPicPr>
        <p:blipFill rotWithShape="1">
          <a:blip r:embed="rId4">
            <a:alphaModFix/>
          </a:blip>
          <a:srcRect b="0" l="0" r="0" t="0"/>
          <a:stretch/>
        </p:blipFill>
        <p:spPr>
          <a:xfrm>
            <a:off x="5222875" y="2894012"/>
            <a:ext cx="2005012" cy="1890712"/>
          </a:xfrm>
          <a:prstGeom prst="rect">
            <a:avLst/>
          </a:prstGeom>
          <a:noFill/>
          <a:ln>
            <a:noFill/>
          </a:ln>
        </p:spPr>
      </p:pic>
      <p:pic>
        <p:nvPicPr>
          <p:cNvPr id="115" name="Google Shape;115;p18"/>
          <p:cNvPicPr preferRelativeResize="0"/>
          <p:nvPr/>
        </p:nvPicPr>
        <p:blipFill rotWithShape="1">
          <a:blip r:embed="rId5">
            <a:alphaModFix/>
          </a:blip>
          <a:srcRect b="0" l="0" r="0" t="0"/>
          <a:stretch/>
        </p:blipFill>
        <p:spPr>
          <a:xfrm>
            <a:off x="3086100" y="2613025"/>
            <a:ext cx="2882900" cy="3017837"/>
          </a:xfrm>
          <a:prstGeom prst="rect">
            <a:avLst/>
          </a:prstGeom>
          <a:noFill/>
          <a:ln>
            <a:noFill/>
          </a:ln>
        </p:spPr>
      </p:pic>
      <p:cxnSp>
        <p:nvCxnSpPr>
          <p:cNvPr id="116" name="Google Shape;116;p18"/>
          <p:cNvCxnSpPr/>
          <p:nvPr/>
        </p:nvCxnSpPr>
        <p:spPr>
          <a:xfrm>
            <a:off x="171450" y="3644900"/>
            <a:ext cx="1501775" cy="1587"/>
          </a:xfrm>
          <a:prstGeom prst="straightConnector1">
            <a:avLst/>
          </a:prstGeom>
          <a:noFill/>
          <a:ln cap="flat" cmpd="sng" w="237600">
            <a:solidFill>
              <a:srgbClr val="00FF00"/>
            </a:solidFill>
            <a:prstDash val="solid"/>
            <a:miter lim="800000"/>
            <a:headEnd len="sm" w="sm" type="none"/>
            <a:tailEnd len="med" w="med" type="triangle"/>
          </a:ln>
        </p:spPr>
      </p:cxnSp>
      <p:cxnSp>
        <p:nvCxnSpPr>
          <p:cNvPr id="117" name="Google Shape;117;p18"/>
          <p:cNvCxnSpPr/>
          <p:nvPr/>
        </p:nvCxnSpPr>
        <p:spPr>
          <a:xfrm>
            <a:off x="171450" y="4292600"/>
            <a:ext cx="1501775" cy="1587"/>
          </a:xfrm>
          <a:prstGeom prst="straightConnector1">
            <a:avLst/>
          </a:prstGeom>
          <a:noFill/>
          <a:ln cap="flat" cmpd="sng" w="237600">
            <a:solidFill>
              <a:srgbClr val="00FF00"/>
            </a:solidFill>
            <a:prstDash val="solid"/>
            <a:miter lim="800000"/>
            <a:headEnd len="sm" w="sm" type="none"/>
            <a:tailEnd len="med" w="med" type="triangle"/>
          </a:ln>
        </p:spPr>
      </p:cxnSp>
      <p:cxnSp>
        <p:nvCxnSpPr>
          <p:cNvPr id="118" name="Google Shape;118;p18"/>
          <p:cNvCxnSpPr/>
          <p:nvPr/>
        </p:nvCxnSpPr>
        <p:spPr>
          <a:xfrm>
            <a:off x="7278687" y="3644900"/>
            <a:ext cx="1501775" cy="1587"/>
          </a:xfrm>
          <a:prstGeom prst="straightConnector1">
            <a:avLst/>
          </a:prstGeom>
          <a:noFill/>
          <a:ln cap="flat" cmpd="sng" w="237600">
            <a:solidFill>
              <a:srgbClr val="00CCCC"/>
            </a:solidFill>
            <a:prstDash val="solid"/>
            <a:miter lim="800000"/>
            <a:headEnd len="sm" w="sm" type="none"/>
            <a:tailEnd len="med" w="med" type="triangle"/>
          </a:ln>
        </p:spPr>
      </p:cxnSp>
      <p:cxnSp>
        <p:nvCxnSpPr>
          <p:cNvPr id="119" name="Google Shape;119;p18"/>
          <p:cNvCxnSpPr/>
          <p:nvPr/>
        </p:nvCxnSpPr>
        <p:spPr>
          <a:xfrm>
            <a:off x="7302500" y="4292600"/>
            <a:ext cx="1501775" cy="1587"/>
          </a:xfrm>
          <a:prstGeom prst="straightConnector1">
            <a:avLst/>
          </a:prstGeom>
          <a:noFill/>
          <a:ln cap="flat" cmpd="sng" w="237600">
            <a:solidFill>
              <a:srgbClr val="00CCCC"/>
            </a:solidFill>
            <a:prstDash val="solid"/>
            <a:miter lim="800000"/>
            <a:headEnd len="sm" w="sm"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80"/>
        </a:solidFill>
      </p:bgPr>
    </p:bg>
    <p:spTree>
      <p:nvGrpSpPr>
        <p:cNvPr id="124" name="Shape 124"/>
        <p:cNvGrpSpPr/>
        <p:nvPr/>
      </p:nvGrpSpPr>
      <p:grpSpPr>
        <a:xfrm>
          <a:off x="0" y="0"/>
          <a:ext cx="0" cy="0"/>
          <a:chOff x="0" y="0"/>
          <a:chExt cx="0" cy="0"/>
        </a:xfrm>
      </p:grpSpPr>
      <p:sp>
        <p:nvSpPr>
          <p:cNvPr id="125" name="Google Shape;125;p19"/>
          <p:cNvSpPr txBox="1"/>
          <p:nvPr/>
        </p:nvSpPr>
        <p:spPr>
          <a:xfrm>
            <a:off x="230187" y="0"/>
            <a:ext cx="8653462" cy="681037"/>
          </a:xfrm>
          <a:prstGeom prst="rect">
            <a:avLst/>
          </a:prstGeom>
          <a:noFill/>
          <a:ln>
            <a:noFill/>
          </a:ln>
        </p:spPr>
        <p:txBody>
          <a:bodyPr anchorCtr="0" anchor="ctr" bIns="0" lIns="0" spcFirstLastPara="1" rIns="0" wrap="square" tIns="0">
            <a:noAutofit/>
          </a:bodyPr>
          <a:lstStyle/>
          <a:p>
            <a:pPr indent="0" lvl="0" marL="0" marR="0" rtl="0" algn="ctr">
              <a:lnSpc>
                <a:spcPct val="98000"/>
              </a:lnSpc>
              <a:spcBef>
                <a:spcPts val="0"/>
              </a:spcBef>
              <a:spcAft>
                <a:spcPts val="0"/>
              </a:spcAft>
              <a:buClr>
                <a:srgbClr val="FFFF99"/>
              </a:buClr>
              <a:buSzPts val="3200"/>
              <a:buFont typeface="Times New Roman"/>
              <a:buNone/>
            </a:pPr>
            <a:r>
              <a:rPr b="1" i="0" lang="en-US" sz="3200" u="none" cap="none" strike="noStrike">
                <a:solidFill>
                  <a:srgbClr val="FFFF99"/>
                </a:solidFill>
                <a:latin typeface="Times New Roman"/>
                <a:ea typeface="Times New Roman"/>
                <a:cs typeface="Times New Roman"/>
                <a:sym typeface="Times New Roman"/>
              </a:rPr>
              <a:t>IPO Charts</a:t>
            </a:r>
            <a:r>
              <a:rPr b="1" i="0" lang="en-US" sz="1200" u="none" cap="none" strike="noStrike">
                <a:solidFill>
                  <a:srgbClr val="FFFF99"/>
                </a:solidFill>
                <a:latin typeface="Times New Roman"/>
                <a:ea typeface="Times New Roman"/>
                <a:cs typeface="Times New Roman"/>
                <a:sym typeface="Times New Roman"/>
              </a:rPr>
              <a:t>, continued</a:t>
            </a:r>
            <a:endParaRPr b="0" i="0" sz="1400" u="none" cap="none" strike="noStrike">
              <a:solidFill>
                <a:srgbClr val="000000"/>
              </a:solidFill>
              <a:latin typeface="Arial"/>
              <a:ea typeface="Arial"/>
              <a:cs typeface="Arial"/>
              <a:sym typeface="Arial"/>
            </a:endParaRPr>
          </a:p>
        </p:txBody>
      </p:sp>
      <p:sp>
        <p:nvSpPr>
          <p:cNvPr id="126" name="Google Shape;126;p19"/>
          <p:cNvSpPr txBox="1"/>
          <p:nvPr/>
        </p:nvSpPr>
        <p:spPr>
          <a:xfrm>
            <a:off x="230187" y="900112"/>
            <a:ext cx="8653462" cy="5949950"/>
          </a:xfrm>
          <a:prstGeom prst="rect">
            <a:avLst/>
          </a:prstGeom>
          <a:noFill/>
          <a:ln>
            <a:noFill/>
          </a:ln>
        </p:spPr>
        <p:txBody>
          <a:bodyPr anchorCtr="0" anchor="t" bIns="0" lIns="0" spcFirstLastPara="1" rIns="0" wrap="square" tIns="0">
            <a:noAutofit/>
          </a:bodyPr>
          <a:lstStyle/>
          <a:p>
            <a:pPr indent="0" lvl="0" marL="0" marR="0" rtl="0" algn="l">
              <a:lnSpc>
                <a:spcPct val="98000"/>
              </a:lnSpc>
              <a:spcBef>
                <a:spcPts val="0"/>
              </a:spcBef>
              <a:spcAft>
                <a:spcPts val="0"/>
              </a:spcAft>
              <a:buClr>
                <a:srgbClr val="FFFF99"/>
              </a:buClr>
              <a:buSzPts val="1800"/>
              <a:buFont typeface="Times New Roman"/>
              <a:buNone/>
            </a:pPr>
            <a:r>
              <a:rPr b="1" i="0" lang="en-US" sz="1800" u="sng" cap="none" strike="noStrike">
                <a:solidFill>
                  <a:srgbClr val="FFFF99"/>
                </a:solidFill>
                <a:latin typeface="Times New Roman"/>
                <a:ea typeface="Times New Roman"/>
                <a:cs typeface="Times New Roman"/>
                <a:sym typeface="Times New Roman"/>
              </a:rPr>
              <a:t>IPO Charts, continued</a:t>
            </a:r>
            <a:endParaRPr b="0" i="0" sz="1400" u="none" cap="none" strike="noStrike">
              <a:solidFill>
                <a:srgbClr val="000000"/>
              </a:solidFill>
              <a:latin typeface="Arial"/>
              <a:ea typeface="Arial"/>
              <a:cs typeface="Arial"/>
              <a:sym typeface="Arial"/>
            </a:endParaRPr>
          </a:p>
          <a:p>
            <a:pPr indent="0" lvl="1" marL="457200" marR="0" rtl="0" algn="l">
              <a:lnSpc>
                <a:spcPct val="103000"/>
              </a:lnSpc>
              <a:spcBef>
                <a:spcPts val="0"/>
              </a:spcBef>
              <a:spcAft>
                <a:spcPts val="0"/>
              </a:spcAft>
              <a:buClr>
                <a:srgbClr val="FFFF99"/>
              </a:buClr>
              <a:buSzPts val="1800"/>
              <a:buFont typeface="Times New Roman"/>
              <a:buNone/>
            </a:pPr>
            <a:r>
              <a:rPr b="1" i="0" lang="en-US" sz="1800" u="none" cap="none" strike="noStrike">
                <a:solidFill>
                  <a:srgbClr val="FFFF99"/>
                </a:solidFill>
                <a:latin typeface="Times New Roman"/>
                <a:ea typeface="Times New Roman"/>
                <a:cs typeface="Times New Roman"/>
                <a:sym typeface="Times New Roman"/>
              </a:rPr>
              <a:t>Step 2 of the Program Development Cycle referred to a tool called an IPO Chart.  It is also known as a Defining Diagram.  IPO is an acronym for </a:t>
            </a:r>
            <a:r>
              <a:rPr b="1" i="0" lang="en-US" sz="1800" u="sng" cap="none" strike="noStrike">
                <a:solidFill>
                  <a:srgbClr val="FFFF99"/>
                </a:solidFill>
                <a:latin typeface="Times New Roman"/>
                <a:ea typeface="Times New Roman"/>
                <a:cs typeface="Times New Roman"/>
                <a:sym typeface="Times New Roman"/>
              </a:rPr>
              <a:t>I</a:t>
            </a:r>
            <a:r>
              <a:rPr b="1" i="0" lang="en-US" sz="1800" u="none" cap="none" strike="noStrike">
                <a:solidFill>
                  <a:srgbClr val="FFFF99"/>
                </a:solidFill>
                <a:latin typeface="Times New Roman"/>
                <a:ea typeface="Times New Roman"/>
                <a:cs typeface="Times New Roman"/>
                <a:sym typeface="Times New Roman"/>
              </a:rPr>
              <a:t>nput </a:t>
            </a:r>
            <a:r>
              <a:rPr b="1" i="0" lang="en-US" sz="1800" u="sng" cap="none" strike="noStrike">
                <a:solidFill>
                  <a:srgbClr val="FFFF99"/>
                </a:solidFill>
                <a:latin typeface="Times New Roman"/>
                <a:ea typeface="Times New Roman"/>
                <a:cs typeface="Times New Roman"/>
                <a:sym typeface="Times New Roman"/>
              </a:rPr>
              <a:t>P</a:t>
            </a:r>
            <a:r>
              <a:rPr b="1" i="0" lang="en-US" sz="1800" u="none" cap="none" strike="noStrike">
                <a:solidFill>
                  <a:srgbClr val="FFFF99"/>
                </a:solidFill>
                <a:latin typeface="Times New Roman"/>
                <a:ea typeface="Times New Roman"/>
                <a:cs typeface="Times New Roman"/>
                <a:sym typeface="Times New Roman"/>
              </a:rPr>
              <a:t>rocess </a:t>
            </a:r>
            <a:r>
              <a:rPr b="1" i="0" lang="en-US" sz="1800" u="sng" cap="none" strike="noStrike">
                <a:solidFill>
                  <a:srgbClr val="FFFF99"/>
                </a:solidFill>
                <a:latin typeface="Times New Roman"/>
                <a:ea typeface="Times New Roman"/>
                <a:cs typeface="Times New Roman"/>
                <a:sym typeface="Times New Roman"/>
              </a:rPr>
              <a:t>O</a:t>
            </a:r>
            <a:r>
              <a:rPr b="1" i="0" lang="en-US" sz="1800" u="none" cap="none" strike="noStrike">
                <a:solidFill>
                  <a:srgbClr val="FFFF99"/>
                </a:solidFill>
                <a:latin typeface="Times New Roman"/>
                <a:ea typeface="Times New Roman"/>
                <a:cs typeface="Times New Roman"/>
                <a:sym typeface="Times New Roman"/>
              </a:rPr>
              <a:t>utput.  It is a technique to break a problem down into one of these three categories using a chart such as:</a:t>
            </a:r>
            <a:endParaRPr b="0" i="0" sz="1400" u="none" cap="none" strike="noStrike">
              <a:solidFill>
                <a:srgbClr val="000000"/>
              </a:solidFill>
              <a:latin typeface="Arial"/>
              <a:ea typeface="Arial"/>
              <a:cs typeface="Arial"/>
              <a:sym typeface="Arial"/>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0" marL="0" marR="0" rtl="0" algn="l">
              <a:lnSpc>
                <a:spcPct val="103000"/>
              </a:lnSpc>
              <a:spcBef>
                <a:spcPts val="0"/>
              </a:spcBef>
              <a:spcAft>
                <a:spcPts val="0"/>
              </a:spcAft>
              <a:buClr>
                <a:srgbClr val="000000"/>
              </a:buClr>
              <a:buSzPts val="1800"/>
              <a:buFont typeface="Arial"/>
              <a:buNone/>
            </a:pPr>
            <a:r>
              <a:t/>
            </a:r>
            <a:endParaRPr b="1" i="0" sz="1800" u="none" cap="none" strike="noStrike">
              <a:solidFill>
                <a:srgbClr val="FFFF99"/>
              </a:solidFill>
              <a:latin typeface="Times New Roman"/>
              <a:ea typeface="Times New Roman"/>
              <a:cs typeface="Times New Roman"/>
              <a:sym typeface="Times New Roman"/>
            </a:endParaRPr>
          </a:p>
        </p:txBody>
      </p:sp>
      <p:pic>
        <p:nvPicPr>
          <p:cNvPr id="127" name="Google Shape;127;p19"/>
          <p:cNvPicPr preferRelativeResize="0"/>
          <p:nvPr/>
        </p:nvPicPr>
        <p:blipFill rotWithShape="1">
          <a:blip r:embed="rId3">
            <a:alphaModFix/>
          </a:blip>
          <a:srcRect b="0" l="0" r="0" t="0"/>
          <a:stretch/>
        </p:blipFill>
        <p:spPr>
          <a:xfrm>
            <a:off x="1819275" y="3219450"/>
            <a:ext cx="4700587" cy="16970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80"/>
        </a:solidFill>
      </p:bgPr>
    </p:bg>
    <p:spTree>
      <p:nvGrpSpPr>
        <p:cNvPr id="132" name="Shape 132"/>
        <p:cNvGrpSpPr/>
        <p:nvPr/>
      </p:nvGrpSpPr>
      <p:grpSpPr>
        <a:xfrm>
          <a:off x="0" y="0"/>
          <a:ext cx="0" cy="0"/>
          <a:chOff x="0" y="0"/>
          <a:chExt cx="0" cy="0"/>
        </a:xfrm>
      </p:grpSpPr>
      <p:sp>
        <p:nvSpPr>
          <p:cNvPr id="133" name="Google Shape;133;p20"/>
          <p:cNvSpPr txBox="1"/>
          <p:nvPr/>
        </p:nvSpPr>
        <p:spPr>
          <a:xfrm>
            <a:off x="230187" y="0"/>
            <a:ext cx="8653462" cy="681037"/>
          </a:xfrm>
          <a:prstGeom prst="rect">
            <a:avLst/>
          </a:prstGeom>
          <a:noFill/>
          <a:ln>
            <a:noFill/>
          </a:ln>
        </p:spPr>
        <p:txBody>
          <a:bodyPr anchorCtr="0" anchor="ctr" bIns="0" lIns="0" spcFirstLastPara="1" rIns="0" wrap="square" tIns="0">
            <a:noAutofit/>
          </a:bodyPr>
          <a:lstStyle/>
          <a:p>
            <a:pPr indent="0" lvl="0" marL="0" marR="0" rtl="0" algn="ctr">
              <a:lnSpc>
                <a:spcPct val="98000"/>
              </a:lnSpc>
              <a:spcBef>
                <a:spcPts val="0"/>
              </a:spcBef>
              <a:spcAft>
                <a:spcPts val="0"/>
              </a:spcAft>
              <a:buClr>
                <a:srgbClr val="FFFF99"/>
              </a:buClr>
              <a:buSzPts val="3200"/>
              <a:buFont typeface="Times New Roman"/>
              <a:buNone/>
            </a:pPr>
            <a:r>
              <a:rPr b="1" i="0" lang="en-US" sz="3200" u="none" cap="none" strike="noStrike">
                <a:solidFill>
                  <a:srgbClr val="FFFF99"/>
                </a:solidFill>
                <a:latin typeface="Times New Roman"/>
                <a:ea typeface="Times New Roman"/>
                <a:cs typeface="Times New Roman"/>
                <a:sym typeface="Times New Roman"/>
              </a:rPr>
              <a:t>IPO Charts</a:t>
            </a:r>
            <a:r>
              <a:rPr b="1" i="0" lang="en-US" sz="1200" u="none" cap="none" strike="noStrike">
                <a:solidFill>
                  <a:srgbClr val="FFFF99"/>
                </a:solidFill>
                <a:latin typeface="Times New Roman"/>
                <a:ea typeface="Times New Roman"/>
                <a:cs typeface="Times New Roman"/>
                <a:sym typeface="Times New Roman"/>
              </a:rPr>
              <a:t>, continued</a:t>
            </a:r>
            <a:endParaRPr b="0" i="0" sz="1400" u="none" cap="none" strike="noStrike">
              <a:solidFill>
                <a:srgbClr val="000000"/>
              </a:solidFill>
              <a:latin typeface="Arial"/>
              <a:ea typeface="Arial"/>
              <a:cs typeface="Arial"/>
              <a:sym typeface="Arial"/>
            </a:endParaRPr>
          </a:p>
        </p:txBody>
      </p:sp>
      <p:sp>
        <p:nvSpPr>
          <p:cNvPr id="134" name="Google Shape;134;p20"/>
          <p:cNvSpPr txBox="1"/>
          <p:nvPr/>
        </p:nvSpPr>
        <p:spPr>
          <a:xfrm>
            <a:off x="230187" y="900112"/>
            <a:ext cx="8653462" cy="5205412"/>
          </a:xfrm>
          <a:prstGeom prst="rect">
            <a:avLst/>
          </a:prstGeom>
          <a:noFill/>
          <a:ln>
            <a:noFill/>
          </a:ln>
        </p:spPr>
        <p:txBody>
          <a:bodyPr anchorCtr="0" anchor="t" bIns="0" lIns="0" spcFirstLastPara="1" rIns="0" wrap="square" tIns="0">
            <a:noAutofit/>
          </a:bodyPr>
          <a:lstStyle/>
          <a:p>
            <a:pPr indent="0" lvl="0" marL="0" marR="0" rtl="0" algn="l">
              <a:lnSpc>
                <a:spcPct val="98000"/>
              </a:lnSpc>
              <a:spcBef>
                <a:spcPts val="0"/>
              </a:spcBef>
              <a:spcAft>
                <a:spcPts val="0"/>
              </a:spcAft>
              <a:buClr>
                <a:srgbClr val="FFFF99"/>
              </a:buClr>
              <a:buSzPts val="1800"/>
              <a:buFont typeface="Times New Roman"/>
              <a:buNone/>
            </a:pPr>
            <a:r>
              <a:rPr b="1" i="0" lang="en-US" sz="1800" u="sng" cap="none" strike="noStrike">
                <a:solidFill>
                  <a:srgbClr val="FFFF99"/>
                </a:solidFill>
                <a:latin typeface="Times New Roman"/>
                <a:ea typeface="Times New Roman"/>
                <a:cs typeface="Times New Roman"/>
                <a:sym typeface="Times New Roman"/>
              </a:rPr>
              <a:t>IPO Charts, continued</a:t>
            </a:r>
            <a:endParaRPr b="0" i="0" sz="1400" u="none" cap="none" strike="noStrike">
              <a:solidFill>
                <a:srgbClr val="000000"/>
              </a:solidFill>
              <a:latin typeface="Arial"/>
              <a:ea typeface="Arial"/>
              <a:cs typeface="Arial"/>
              <a:sym typeface="Arial"/>
            </a:endParaRPr>
          </a:p>
          <a:p>
            <a:pPr indent="0" lvl="1" marL="457200" marR="0" rtl="0" algn="l">
              <a:lnSpc>
                <a:spcPct val="103000"/>
              </a:lnSpc>
              <a:spcBef>
                <a:spcPts val="0"/>
              </a:spcBef>
              <a:spcAft>
                <a:spcPts val="0"/>
              </a:spcAft>
              <a:buClr>
                <a:srgbClr val="FFFF99"/>
              </a:buClr>
              <a:buSzPts val="1800"/>
              <a:buFont typeface="Times New Roman"/>
              <a:buNone/>
            </a:pPr>
            <a:r>
              <a:rPr b="1" i="0" lang="en-US" sz="1800" u="none" cap="none" strike="noStrike">
                <a:solidFill>
                  <a:srgbClr val="FFFF99"/>
                </a:solidFill>
                <a:latin typeface="Times New Roman"/>
                <a:ea typeface="Times New Roman"/>
                <a:cs typeface="Times New Roman"/>
                <a:sym typeface="Times New Roman"/>
              </a:rPr>
              <a:t>Example:</a:t>
            </a:r>
            <a:endParaRPr b="0" i="0" sz="1400" u="none" cap="none" strike="noStrike">
              <a:solidFill>
                <a:srgbClr val="000000"/>
              </a:solidFill>
              <a:latin typeface="Arial"/>
              <a:ea typeface="Arial"/>
              <a:cs typeface="Arial"/>
              <a:sym typeface="Arial"/>
            </a:endParaRPr>
          </a:p>
          <a:p>
            <a:pPr indent="0" lvl="1" marL="457200" marR="0" rtl="0" algn="l">
              <a:lnSpc>
                <a:spcPct val="103000"/>
              </a:lnSpc>
              <a:spcBef>
                <a:spcPts val="0"/>
              </a:spcBef>
              <a:spcAft>
                <a:spcPts val="0"/>
              </a:spcAft>
              <a:buClr>
                <a:srgbClr val="FFFF99"/>
              </a:buClr>
              <a:buSzPts val="1800"/>
              <a:buFont typeface="Times New Roman"/>
              <a:buNone/>
            </a:pPr>
            <a:r>
              <a:rPr b="1" i="0" lang="en-US" sz="1800" u="none" cap="none" strike="noStrike">
                <a:solidFill>
                  <a:srgbClr val="FFFF99"/>
                </a:solidFill>
                <a:latin typeface="Times New Roman"/>
                <a:ea typeface="Times New Roman"/>
                <a:cs typeface="Times New Roman"/>
                <a:sym typeface="Times New Roman"/>
              </a:rPr>
              <a:t>Develop a program to accept three numbers, add them together, then print their total and average.</a:t>
            </a:r>
            <a:endParaRPr b="0" i="0" sz="1400" u="none" cap="none" strike="noStrike">
              <a:solidFill>
                <a:srgbClr val="000000"/>
              </a:solidFill>
              <a:latin typeface="Arial"/>
              <a:ea typeface="Arial"/>
              <a:cs typeface="Arial"/>
              <a:sym typeface="Arial"/>
            </a:endParaRPr>
          </a:p>
          <a:p>
            <a:pPr indent="0" lvl="1" marL="457200" marR="0" rtl="0" algn="l">
              <a:lnSpc>
                <a:spcPct val="103000"/>
              </a:lnSpc>
              <a:spcBef>
                <a:spcPts val="0"/>
              </a:spcBef>
              <a:spcAft>
                <a:spcPts val="0"/>
              </a:spcAft>
              <a:buClr>
                <a:schemeClr val="lt1"/>
              </a:buClr>
              <a:buSzPts val="1800"/>
              <a:buFont typeface="Times New Roman"/>
              <a:buNone/>
            </a:pPr>
            <a:r>
              <a:t/>
            </a:r>
            <a:endParaRPr b="1" i="0" sz="1800" u="none" cap="none" strike="noStrike">
              <a:solidFill>
                <a:srgbClr val="FFFF99"/>
              </a:solidFill>
              <a:latin typeface="Times New Roman"/>
              <a:ea typeface="Times New Roman"/>
              <a:cs typeface="Times New Roman"/>
              <a:sym typeface="Times New Roman"/>
            </a:endParaRPr>
          </a:p>
          <a:p>
            <a:pPr indent="0" lvl="1" marL="457200" marR="0" rtl="0" algn="l">
              <a:lnSpc>
                <a:spcPct val="103000"/>
              </a:lnSpc>
              <a:spcBef>
                <a:spcPts val="0"/>
              </a:spcBef>
              <a:spcAft>
                <a:spcPts val="0"/>
              </a:spcAft>
              <a:buClr>
                <a:srgbClr val="FFFF99"/>
              </a:buClr>
              <a:buSzPts val="1800"/>
              <a:buFont typeface="Times New Roman"/>
              <a:buNone/>
            </a:pPr>
            <a:r>
              <a:rPr b="1" i="0" lang="en-US" sz="1800" u="none" cap="none" strike="noStrike">
                <a:solidFill>
                  <a:srgbClr val="FFFF99"/>
                </a:solidFill>
                <a:latin typeface="Times New Roman"/>
                <a:ea typeface="Times New Roman"/>
                <a:cs typeface="Times New Roman"/>
                <a:sym typeface="Times New Roman"/>
              </a:rPr>
              <a:t>What would an IPO Chart look like?</a:t>
            </a:r>
            <a:endParaRPr b="0" i="0" sz="1400" u="none" cap="none" strike="noStrike">
              <a:solidFill>
                <a:srgbClr val="000000"/>
              </a:solidFill>
              <a:latin typeface="Arial"/>
              <a:ea typeface="Arial"/>
              <a:cs typeface="Arial"/>
              <a:sym typeface="Arial"/>
            </a:endParaRPr>
          </a:p>
        </p:txBody>
      </p:sp>
      <p:pic>
        <p:nvPicPr>
          <p:cNvPr id="135" name="Google Shape;135;p20"/>
          <p:cNvPicPr preferRelativeResize="0"/>
          <p:nvPr/>
        </p:nvPicPr>
        <p:blipFill rotWithShape="1">
          <a:blip r:embed="rId3">
            <a:alphaModFix/>
          </a:blip>
          <a:srcRect b="0" l="0" r="0" t="0"/>
          <a:stretch/>
        </p:blipFill>
        <p:spPr>
          <a:xfrm>
            <a:off x="1819275" y="3219450"/>
            <a:ext cx="4700587" cy="16970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80"/>
        </a:solidFill>
      </p:bgPr>
    </p:bg>
    <p:spTree>
      <p:nvGrpSpPr>
        <p:cNvPr id="144" name="Shape 144"/>
        <p:cNvGrpSpPr/>
        <p:nvPr/>
      </p:nvGrpSpPr>
      <p:grpSpPr>
        <a:xfrm>
          <a:off x="0" y="0"/>
          <a:ext cx="0" cy="0"/>
          <a:chOff x="0" y="0"/>
          <a:chExt cx="0" cy="0"/>
        </a:xfrm>
      </p:grpSpPr>
      <p:sp>
        <p:nvSpPr>
          <p:cNvPr id="145" name="Google Shape;145;p22"/>
          <p:cNvSpPr txBox="1"/>
          <p:nvPr/>
        </p:nvSpPr>
        <p:spPr>
          <a:xfrm>
            <a:off x="230187" y="0"/>
            <a:ext cx="8653462" cy="681037"/>
          </a:xfrm>
          <a:prstGeom prst="rect">
            <a:avLst/>
          </a:prstGeom>
          <a:noFill/>
          <a:ln>
            <a:noFill/>
          </a:ln>
        </p:spPr>
        <p:txBody>
          <a:bodyPr anchorCtr="0" anchor="ctr" bIns="0" lIns="0" spcFirstLastPara="1" rIns="0" wrap="square" tIns="0">
            <a:noAutofit/>
          </a:bodyPr>
          <a:lstStyle/>
          <a:p>
            <a:pPr indent="0" lvl="0" marL="0" marR="0" rtl="0" algn="ctr">
              <a:lnSpc>
                <a:spcPct val="98000"/>
              </a:lnSpc>
              <a:spcBef>
                <a:spcPts val="0"/>
              </a:spcBef>
              <a:spcAft>
                <a:spcPts val="0"/>
              </a:spcAft>
              <a:buClr>
                <a:srgbClr val="FFFF99"/>
              </a:buClr>
              <a:buSzPts val="3200"/>
              <a:buFont typeface="Times New Roman"/>
              <a:buNone/>
            </a:pPr>
            <a:r>
              <a:rPr b="1" i="0" lang="en-US" sz="3200" u="none" cap="none" strike="noStrike">
                <a:solidFill>
                  <a:srgbClr val="FFFF99"/>
                </a:solidFill>
                <a:latin typeface="Times New Roman"/>
                <a:ea typeface="Times New Roman"/>
                <a:cs typeface="Times New Roman"/>
                <a:sym typeface="Times New Roman"/>
              </a:rPr>
              <a:t>IPO Charts</a:t>
            </a:r>
            <a:r>
              <a:rPr b="1" i="0" lang="en-US" sz="1200" u="none" cap="none" strike="noStrike">
                <a:solidFill>
                  <a:srgbClr val="FFFF99"/>
                </a:solidFill>
                <a:latin typeface="Times New Roman"/>
                <a:ea typeface="Times New Roman"/>
                <a:cs typeface="Times New Roman"/>
                <a:sym typeface="Times New Roman"/>
              </a:rPr>
              <a:t>, continued</a:t>
            </a:r>
            <a:endParaRPr b="0" i="0" sz="1400" u="none" cap="none" strike="noStrike">
              <a:solidFill>
                <a:srgbClr val="000000"/>
              </a:solidFill>
              <a:latin typeface="Arial"/>
              <a:ea typeface="Arial"/>
              <a:cs typeface="Arial"/>
              <a:sym typeface="Arial"/>
            </a:endParaRPr>
          </a:p>
        </p:txBody>
      </p:sp>
      <p:sp>
        <p:nvSpPr>
          <p:cNvPr id="146" name="Google Shape;146;p22"/>
          <p:cNvSpPr txBox="1"/>
          <p:nvPr/>
        </p:nvSpPr>
        <p:spPr>
          <a:xfrm>
            <a:off x="230187" y="900112"/>
            <a:ext cx="8653462" cy="5205412"/>
          </a:xfrm>
          <a:prstGeom prst="rect">
            <a:avLst/>
          </a:prstGeom>
          <a:noFill/>
          <a:ln>
            <a:noFill/>
          </a:ln>
        </p:spPr>
        <p:txBody>
          <a:bodyPr anchorCtr="0" anchor="t" bIns="0" lIns="0" spcFirstLastPara="1" rIns="0" wrap="square" tIns="0">
            <a:noAutofit/>
          </a:bodyPr>
          <a:lstStyle/>
          <a:p>
            <a:pPr indent="0" lvl="0" marL="0" marR="0" rtl="0" algn="l">
              <a:lnSpc>
                <a:spcPct val="98000"/>
              </a:lnSpc>
              <a:spcBef>
                <a:spcPts val="0"/>
              </a:spcBef>
              <a:spcAft>
                <a:spcPts val="0"/>
              </a:spcAft>
              <a:buClr>
                <a:srgbClr val="FFFF99"/>
              </a:buClr>
              <a:buSzPts val="1800"/>
              <a:buFont typeface="Times New Roman"/>
              <a:buNone/>
            </a:pPr>
            <a:r>
              <a:rPr b="1" i="0" lang="en-US" sz="1800" u="sng" cap="none" strike="noStrike">
                <a:solidFill>
                  <a:srgbClr val="FFFF99"/>
                </a:solidFill>
                <a:latin typeface="Times New Roman"/>
                <a:ea typeface="Times New Roman"/>
                <a:cs typeface="Times New Roman"/>
                <a:sym typeface="Times New Roman"/>
              </a:rPr>
              <a:t>IPO Charts, continued</a:t>
            </a:r>
            <a:endParaRPr b="0" i="0" sz="1400" u="none" cap="none" strike="noStrike">
              <a:solidFill>
                <a:srgbClr val="000000"/>
              </a:solidFill>
              <a:latin typeface="Arial"/>
              <a:ea typeface="Arial"/>
              <a:cs typeface="Arial"/>
              <a:sym typeface="Arial"/>
            </a:endParaRPr>
          </a:p>
          <a:p>
            <a:pPr indent="0" lvl="1" marL="457200" marR="0" rtl="0" algn="l">
              <a:lnSpc>
                <a:spcPct val="103000"/>
              </a:lnSpc>
              <a:spcBef>
                <a:spcPts val="0"/>
              </a:spcBef>
              <a:spcAft>
                <a:spcPts val="0"/>
              </a:spcAft>
              <a:buClr>
                <a:srgbClr val="FFFF99"/>
              </a:buClr>
              <a:buSzPts val="1800"/>
              <a:buFont typeface="Times New Roman"/>
              <a:buNone/>
            </a:pPr>
            <a:r>
              <a:rPr b="1" i="0" lang="en-US" sz="1800" u="none" cap="none" strike="noStrike">
                <a:solidFill>
                  <a:srgbClr val="FFFF99"/>
                </a:solidFill>
                <a:latin typeface="Times New Roman"/>
                <a:ea typeface="Times New Roman"/>
                <a:cs typeface="Times New Roman"/>
                <a:sym typeface="Times New Roman"/>
              </a:rPr>
              <a:t>Why is the following chart wrong?</a:t>
            </a:r>
            <a:endParaRPr b="0" i="0" sz="1400" u="none" cap="none" strike="noStrike">
              <a:solidFill>
                <a:srgbClr val="000000"/>
              </a:solidFill>
              <a:latin typeface="Arial"/>
              <a:ea typeface="Arial"/>
              <a:cs typeface="Arial"/>
              <a:sym typeface="Arial"/>
            </a:endParaRPr>
          </a:p>
        </p:txBody>
      </p:sp>
      <p:pic>
        <p:nvPicPr>
          <p:cNvPr id="147" name="Google Shape;147;p22"/>
          <p:cNvPicPr preferRelativeResize="0"/>
          <p:nvPr/>
        </p:nvPicPr>
        <p:blipFill rotWithShape="1">
          <a:blip r:embed="rId3">
            <a:alphaModFix/>
          </a:blip>
          <a:srcRect b="0" l="0" r="0" t="0"/>
          <a:stretch/>
        </p:blipFill>
        <p:spPr>
          <a:xfrm>
            <a:off x="1828800" y="2074862"/>
            <a:ext cx="5081587" cy="22685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