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38A-7CC5-4468-B184-A86E457C62E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3A88-6BC9-4691-B0C8-2E89AB3A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2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38A-7CC5-4468-B184-A86E457C62E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3A88-6BC9-4691-B0C8-2E89AB3A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38A-7CC5-4468-B184-A86E457C62E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3A88-6BC9-4691-B0C8-2E89AB3A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38A-7CC5-4468-B184-A86E457C62E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3A88-6BC9-4691-B0C8-2E89AB3A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3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38A-7CC5-4468-B184-A86E457C62E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3A88-6BC9-4691-B0C8-2E89AB3A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38A-7CC5-4468-B184-A86E457C62E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3A88-6BC9-4691-B0C8-2E89AB3A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9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38A-7CC5-4468-B184-A86E457C62E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3A88-6BC9-4691-B0C8-2E89AB3A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38A-7CC5-4468-B184-A86E457C62E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3A88-6BC9-4691-B0C8-2E89AB3A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38A-7CC5-4468-B184-A86E457C62E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3A88-6BC9-4691-B0C8-2E89AB3A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38A-7CC5-4468-B184-A86E457C62E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3A88-6BC9-4691-B0C8-2E89AB3A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238A-7CC5-4468-B184-A86E457C62E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3A88-6BC9-4691-B0C8-2E89AB3A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238A-7CC5-4468-B184-A86E457C62E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3A88-6BC9-4691-B0C8-2E89AB3A3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3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524125"/>
            <a:ext cx="19050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1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55636" y="12954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88836" y="129770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22436" y="12561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89236" y="12561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156036" y="12561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955636" y="23206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888836" y="23229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022436" y="228138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89236" y="228138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156036" y="228138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955636" y="335049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3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888836" y="3352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022436" y="33112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5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089236" y="33112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156036" y="33112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2955636" y="442652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3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888836" y="44288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4022436" y="438727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089236" y="438727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156036" y="438727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962563" y="552565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3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895763" y="552796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029363" y="54864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096163" y="54864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162963" y="54864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7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3, 2, 1 passes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564" y="1219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Are they necessary?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6564" y="1828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dirty="0" smtClean="0"/>
              <a:t>o, not in this case, however, they may be and so to be sure we complete the last 3 passes.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43200" y="274089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27432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27016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5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76800" y="27016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943600" y="27016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740891" y="376612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674091" y="37684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807691" y="372687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74491" y="372687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941291" y="372687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761673" y="4876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94873" y="487910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28473" y="48375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5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895273" y="48375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962073" y="48375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0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Algorithm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1752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76600" y="1752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3400" y="17364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10200" y="17364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77000" y="17364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191000" y="2743200"/>
            <a:ext cx="12192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97382" y="43803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30582" y="438265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64182" y="434109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5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430982" y="434109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97782" y="434109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1295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 data=random array of numbers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1828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 pass=1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2429759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 index=0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2971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While pass&lt;=number elements in data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32873" y="3593565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While index&lt;=data’s second last index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697284"/>
            <a:ext cx="1981200" cy="457200"/>
          </a:xfrm>
          <a:prstGeom prst="round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19838" y="4242419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data[index]&gt;data[index+1]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72238" y="4876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swap data[index] with data[index+1]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99898" y="530409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Index++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4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 animBg="1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stop at the second last index?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1752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76600" y="1752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3400" y="17364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10200" y="17364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77000" y="17364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41369" y="2676357"/>
            <a:ext cx="2870462" cy="371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data[index]&gt;data[index+1]</a:t>
            </a:r>
            <a:endParaRPr lang="en-US" sz="2000" dirty="0"/>
          </a:p>
        </p:txBody>
      </p:sp>
      <p:sp>
        <p:nvSpPr>
          <p:cNvPr id="10" name="Up Arrow 9"/>
          <p:cNvSpPr/>
          <p:nvPr/>
        </p:nvSpPr>
        <p:spPr>
          <a:xfrm>
            <a:off x="5676900" y="3048000"/>
            <a:ext cx="381000" cy="26669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7814E-6 L 0.11667 -0.0062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7 -0.00624 L 0.225 -0.0062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00624 L 0.34167 -0.006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67 -0.00624 L 0.46667 -0.0062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667 -0.00624 L 0.34167 -0.0062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9" grpId="1"/>
      <p:bldP spid="9" grpId="2"/>
      <p:bldP spid="9" grpId="3"/>
      <p:bldP spid="9" grpId="4"/>
      <p:bldP spid="9" grpId="5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Swapping Pairs-Requires a </a:t>
            </a:r>
            <a:r>
              <a:rPr lang="en-US" b="1" dirty="0" smtClean="0"/>
              <a:t>TEMP</a:t>
            </a:r>
            <a:r>
              <a:rPr lang="en-US" dirty="0" smtClean="0"/>
              <a:t> Variable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00400" y="268316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67200" y="2667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0" y="2667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00800" y="2667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33600" y="268316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19200" y="38862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trying to swap elements by inserting the larger first one into the second one, you end up losing the second elements value!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9200" y="4454236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That’s why you need a temporary placeholder for the second one i.e. 2 in this case so that its value isn’t lost.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8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62549E-6 L 0.11667 -0.0023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4" grpId="0" animBg="1"/>
      <p:bldP spid="4" grpId="1" animBg="1"/>
      <p:bldP spid="4" grpId="2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Swapping Pairs-Requires a </a:t>
            </a:r>
            <a:r>
              <a:rPr lang="en-US" b="1" dirty="0" smtClean="0"/>
              <a:t>TEMP</a:t>
            </a:r>
            <a:r>
              <a:rPr lang="en-US" dirty="0" smtClean="0"/>
              <a:t> Variable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67200" y="2667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0" y="2667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00800" y="2667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33600" y="268316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057400" y="1371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temp</a:t>
            </a:r>
            <a:endParaRPr lang="en-US" sz="200" dirty="0"/>
          </a:p>
        </p:txBody>
      </p:sp>
      <p:sp>
        <p:nvSpPr>
          <p:cNvPr id="5" name="Rounded Rectangle 4"/>
          <p:cNvSpPr/>
          <p:nvPr/>
        </p:nvSpPr>
        <p:spPr>
          <a:xfrm>
            <a:off x="3200400" y="268316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4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62549E-6 L -0.125 -0.1910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95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231 L 0.11667 5.82929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19107 L -0.125 0.0087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" grpId="0" animBg="1"/>
      <p:bldP spid="4" grpId="1" animBg="1"/>
      <p:bldP spid="11" grpId="0" animBg="1"/>
      <p:bldP spid="5" grpId="0" animBg="1"/>
      <p:bldP spid="5" grpId="1" animBg="1"/>
      <p:bldP spid="5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Sorting helps us implement other algorithms/solve other problems. For example, by sorting a list of numbers we can easily find the minimum and maximum values in the list. </a:t>
            </a:r>
          </a:p>
          <a:p>
            <a:r>
              <a:rPr lang="en-US" dirty="0" smtClean="0"/>
              <a:t>Create a program that does the following:</a:t>
            </a:r>
            <a:endParaRPr lang="en-US" dirty="0"/>
          </a:p>
          <a:p>
            <a:r>
              <a:rPr lang="en-US" dirty="0"/>
              <a:t>When </a:t>
            </a:r>
            <a:r>
              <a:rPr lang="en-US" dirty="0" smtClean="0"/>
              <a:t>a </a:t>
            </a:r>
            <a:r>
              <a:rPr lang="en-US" dirty="0"/>
              <a:t>button is clicked it will generates and display a random list of 10 numbers between 1 and 100 when a button is clicked </a:t>
            </a:r>
            <a:endParaRPr lang="en-US" dirty="0" smtClean="0"/>
          </a:p>
          <a:p>
            <a:r>
              <a:rPr lang="en-US" dirty="0" smtClean="0"/>
              <a:t>Upon </a:t>
            </a:r>
            <a:r>
              <a:rPr lang="en-US" dirty="0"/>
              <a:t>clicking the second </a:t>
            </a:r>
            <a:r>
              <a:rPr lang="en-US" dirty="0" smtClean="0"/>
              <a:t>button, </a:t>
            </a:r>
            <a:r>
              <a:rPr lang="en-US" dirty="0"/>
              <a:t>the list is </a:t>
            </a:r>
            <a:r>
              <a:rPr lang="en-US" b="1" dirty="0"/>
              <a:t>Bubble Sorted </a:t>
            </a:r>
            <a:r>
              <a:rPr lang="en-US" dirty="0"/>
              <a:t>and then displayed along with its min and max(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you do this part</a:t>
            </a:r>
            <a:r>
              <a:rPr lang="en-US" dirty="0"/>
              <a:t>).</a:t>
            </a:r>
          </a:p>
          <a:p>
            <a:r>
              <a:rPr lang="en-US" dirty="0">
                <a:solidFill>
                  <a:srgbClr val="C00000"/>
                </a:solidFill>
              </a:rPr>
              <a:t>Code Hint</a:t>
            </a:r>
            <a:r>
              <a:rPr lang="en-US" dirty="0"/>
              <a:t>: Although </a:t>
            </a:r>
            <a:r>
              <a:rPr lang="en-US" b="1" dirty="0"/>
              <a:t>while loops </a:t>
            </a:r>
            <a:r>
              <a:rPr lang="en-US" dirty="0"/>
              <a:t>are always used in pseudocode, they can be implemented as </a:t>
            </a:r>
            <a:r>
              <a:rPr lang="en-US" b="1" dirty="0"/>
              <a:t>for loops </a:t>
            </a:r>
            <a:r>
              <a:rPr lang="en-US" dirty="0"/>
              <a:t>if the number of iterations are known ahead of time. In this case </a:t>
            </a:r>
            <a:r>
              <a:rPr lang="en-US" dirty="0" smtClean="0"/>
              <a:t>we </a:t>
            </a:r>
            <a:r>
              <a:rPr lang="en-US" dirty="0"/>
              <a:t>know the list contains 10 elements and therefore we need to make 10 passes 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array.length</a:t>
            </a:r>
            <a:r>
              <a:rPr lang="en-US" dirty="0"/>
              <a:t>). We also know that the second last index ends at 8 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array.length-2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Challenge</a:t>
            </a:r>
            <a:r>
              <a:rPr lang="en-US" dirty="0" smtClean="0"/>
              <a:t>: Create a Bubble Sort function that takes any array as an argument and sorts it. When the third button is clicked create a new randomly sized array (from 1 to 100 elements long), filled with random numbers from 1 to 100. Pass this array to your function. Sort it and then display it sorted.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8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Investigate the Selection Sort algorithm (there are many video demos on </a:t>
            </a:r>
            <a:r>
              <a:rPr lang="en-US" dirty="0" err="1" smtClean="0"/>
              <a:t>youtube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Using 5,2,8,3,7 as a sample list, draw the appearance of the list after each iteration of this algorithm</a:t>
            </a:r>
          </a:p>
          <a:p>
            <a:r>
              <a:rPr lang="en-US" dirty="0" smtClean="0"/>
              <a:t>Implement the algorithm </a:t>
            </a:r>
            <a:r>
              <a:rPr lang="en-US" smtClean="0"/>
              <a:t>in </a:t>
            </a:r>
            <a:r>
              <a:rPr lang="en-US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8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2895600"/>
            <a:ext cx="8229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It is a series of steps used to solve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smtClean="0"/>
              <a:t>What do you think a </a:t>
            </a:r>
            <a:r>
              <a:rPr lang="en-US" b="1" dirty="0" smtClean="0"/>
              <a:t>sorting</a:t>
            </a:r>
            <a:r>
              <a:rPr lang="en-US" dirty="0" smtClean="0"/>
              <a:t> algorithm is?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895600"/>
            <a:ext cx="8229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An algorithm used </a:t>
            </a:r>
            <a:r>
              <a:rPr lang="en-US" dirty="0"/>
              <a:t>to order values from least to greatest or vice versa</a:t>
            </a:r>
          </a:p>
        </p:txBody>
      </p:sp>
    </p:spTree>
    <p:extLst>
      <p:ext uri="{BB962C8B-B14F-4D97-AF65-F5344CB8AC3E}">
        <p14:creationId xmlns:p14="http://schemas.microsoft.com/office/powerpoint/2010/main" val="33872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1752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76600" y="1752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43400" y="17364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10200" y="17364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77000" y="17364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3352800"/>
            <a:ext cx="8229600" cy="762000"/>
          </a:xfrm>
        </p:spPr>
        <p:txBody>
          <a:bodyPr/>
          <a:lstStyle/>
          <a:p>
            <a:r>
              <a:rPr lang="en-US" dirty="0" smtClean="0"/>
              <a:t>This list of numbers is unordered.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4419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need an algorithm that will rearrange it so that it is ordered from least to greatest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6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Algorithms?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762000"/>
          </a:xfrm>
        </p:spPr>
        <p:txBody>
          <a:bodyPr/>
          <a:lstStyle/>
          <a:p>
            <a:r>
              <a:rPr lang="en-US" dirty="0" smtClean="0"/>
              <a:t>Come up with your own??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47014" y="230216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13814" y="230216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80614" y="2286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647414" y="2286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14214" y="2286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2000" y="4038600"/>
            <a:ext cx="82296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Describe an algorithm to sort the unsorted list above.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62000" y="5105400"/>
            <a:ext cx="82296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Test your algorithm. Does it work? Randomly shuffle the list and test it again. Does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build="p" animBg="1"/>
      <p:bldP spid="1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Possible Algorithms?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7620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proven</a:t>
            </a:r>
            <a:r>
              <a:rPr lang="en-US" dirty="0" smtClean="0"/>
              <a:t> sort algorithms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1964" y="2362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3112655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1964" y="3874655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Many, many others!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7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564" y="1219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1964" y="2362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Simple...one of the simplest to understand and implement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0437" y="3581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 why are there others?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437" y="4495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Faster and more efficient but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0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14" y="-228600"/>
            <a:ext cx="8229600" cy="1143000"/>
          </a:xfrm>
        </p:spPr>
        <p:txBody>
          <a:bodyPr/>
          <a:lstStyle/>
          <a:p>
            <a:r>
              <a:rPr lang="en-US" dirty="0" smtClean="0"/>
              <a:t>The Bubble Sort Algorithm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99414" y="1143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66214" y="1143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33014" y="11268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99814" y="11268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866614" y="11268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491" y="609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works by comparing pairs of elements in the list/array and swapping them when the first is larger than the second (assuming an ascending sort)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70832" y="220749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604032" y="2209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737632" y="21682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804432" y="21682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871232" y="21682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675450" y="327429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608650" y="3276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742250" y="32350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09050" y="32350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875850" y="32350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650050" y="438727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583250" y="438958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716850" y="434801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783650" y="434801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850450" y="434801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650050" y="541481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583250" y="541712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716850" y="537556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83650" y="537556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50450" y="537556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9" grpId="0" build="p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the Bubble Sort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71800" y="12954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5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0" y="129770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8600" y="12561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05400" y="12561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7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172200" y="12561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8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76564" y="3429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76564" y="3962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8, the largest number in the list bubbled to the top of the list!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76564" y="4572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 the listed sorted?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78873" y="5105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No, however if we repeat what we just did 4 more times then we can </a:t>
            </a:r>
            <a:r>
              <a:rPr lang="en-US" b="1" dirty="0" smtClean="0"/>
              <a:t>guarantee</a:t>
            </a:r>
            <a:r>
              <a:rPr lang="en-US" dirty="0" smtClean="0"/>
              <a:t> that all the numbers will be sorted!!!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8109" y="5650345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call what just happened...a single </a:t>
            </a:r>
            <a:r>
              <a:rPr lang="en-US" b="1" dirty="0" smtClean="0"/>
              <a:t>pass</a:t>
            </a:r>
            <a:r>
              <a:rPr lang="en-US" dirty="0" smtClean="0"/>
              <a:t> through the list, and if the</a:t>
            </a:r>
            <a:r>
              <a:rPr lang="en-US" b="1" dirty="0" smtClean="0"/>
              <a:t> number of passes is </a:t>
            </a:r>
            <a:r>
              <a:rPr lang="en-US" b="1" dirty="0" smtClean="0">
                <a:solidFill>
                  <a:srgbClr val="FF0000"/>
                </a:solidFill>
              </a:rPr>
              <a:t>equal</a:t>
            </a:r>
            <a:r>
              <a:rPr lang="en-US" b="1" dirty="0" smtClean="0"/>
              <a:t> </a:t>
            </a:r>
            <a:r>
              <a:rPr lang="en-US" dirty="0" smtClean="0"/>
              <a:t>to the </a:t>
            </a:r>
            <a:r>
              <a:rPr lang="en-US" b="1" dirty="0" smtClean="0"/>
              <a:t>number of elements </a:t>
            </a:r>
            <a:r>
              <a:rPr lang="en-US" dirty="0" smtClean="0"/>
              <a:t>in the list/array then bubble sort will sort the list .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905000" y="23622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4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5.13532E-7 L 0.475 -0.0055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14" grpId="0"/>
      <p:bldP spid="15" grpId="0"/>
      <p:bldP spid="16" grpId="0"/>
      <p:bldP spid="17" grpId="0"/>
      <p:bldP spid="18" grpId="0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785</Words>
  <Application>Microsoft Office PowerPoint</Application>
  <PresentationFormat>On-screen Show (4:3)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Sorting Algorithms</vt:lpstr>
      <vt:lpstr>Review</vt:lpstr>
      <vt:lpstr>Sorting Algorithm</vt:lpstr>
      <vt:lpstr>Example Problem</vt:lpstr>
      <vt:lpstr>Possible Algorithms?</vt:lpstr>
      <vt:lpstr>Other Possible Algorithms?</vt:lpstr>
      <vt:lpstr>Bubble Sort</vt:lpstr>
      <vt:lpstr>The Bubble Sort Algorithm</vt:lpstr>
      <vt:lpstr>Continuing the Bubble Sort</vt:lpstr>
      <vt:lpstr>2nd Pass</vt:lpstr>
      <vt:lpstr>3, 2, 1 passes</vt:lpstr>
      <vt:lpstr>Designing the Algorithm</vt:lpstr>
      <vt:lpstr>Pseudocode</vt:lpstr>
      <vt:lpstr>Why stop at the second last index?</vt:lpstr>
      <vt:lpstr>Swapping Pairs-Requires a TEMP Variable</vt:lpstr>
      <vt:lpstr>Swapping Pairs-Requires a TEMP Variable</vt:lpstr>
      <vt:lpstr>Exercise</vt:lpstr>
      <vt:lpstr>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theKing</dc:creator>
  <cp:lastModifiedBy>Krnic, Albert</cp:lastModifiedBy>
  <cp:revision>43</cp:revision>
  <dcterms:created xsi:type="dcterms:W3CDTF">2016-11-20T00:36:18Z</dcterms:created>
  <dcterms:modified xsi:type="dcterms:W3CDTF">2018-12-11T18:39:36Z</dcterms:modified>
</cp:coreProperties>
</file>