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70" r:id="rId4"/>
    <p:sldId id="262" r:id="rId5"/>
    <p:sldId id="263" r:id="rId6"/>
    <p:sldId id="265" r:id="rId7"/>
    <p:sldId id="269" r:id="rId8"/>
    <p:sldId id="267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600">
                <a:sym typeface="+mn-ea"/>
              </a:rPr>
              <a:t>基于协同推荐的视频网站的设计与实现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76630" y="1584960"/>
            <a:ext cx="894651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/>
          <p:nvPr>
            <p:ph idx="1"/>
          </p:nvPr>
        </p:nvSpPr>
        <p:spPr>
          <a:xfrm>
            <a:off x="7702550" y="4584700"/>
            <a:ext cx="2759710" cy="1417955"/>
          </a:xfrm>
        </p:spPr>
        <p:txBody>
          <a:bodyPr>
            <a:noAutofit/>
          </a:bodyPr>
          <a:p>
            <a:pPr marL="0" indent="0" algn="just" fontAlgn="auto">
              <a:lnSpc>
                <a:spcPct val="125000"/>
              </a:lnSpc>
              <a:buNone/>
            </a:pP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计算机科学与技术学院          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just" fontAlgn="auto">
              <a:lnSpc>
                <a:spcPct val="125000"/>
              </a:lnSpc>
              <a:buNone/>
            </a:pP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计科17-4  陈盈涛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just" fontAlgn="auto">
              <a:lnSpc>
                <a:spcPct val="125000"/>
              </a:lnSpc>
              <a:buNone/>
            </a:pP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指导教师：杨泽雪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600">
                <a:sym typeface="+mn-ea"/>
              </a:rPr>
              <a:t>设计与实现目标</a:t>
            </a:r>
            <a:endParaRPr lang="zh-CN" altLang="en-US" sz="3600"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976630" y="1584960"/>
            <a:ext cx="894651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/>
          <p:nvPr>
            <p:ph idx="1"/>
          </p:nvPr>
        </p:nvSpPr>
        <p:spPr>
          <a:xfrm>
            <a:off x="976630" y="2408555"/>
            <a:ext cx="9485630" cy="3594100"/>
          </a:xfrm>
        </p:spPr>
        <p:txBody>
          <a:bodyPr>
            <a:noAutofit/>
          </a:bodyPr>
          <a:p>
            <a:pPr marL="0" indent="0" algn="just" fontAlgn="auto">
              <a:lnSpc>
                <a:spcPct val="125000"/>
              </a:lnSpc>
              <a:buNone/>
            </a:pPr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 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研究推荐算法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just" fontAlgn="auto">
              <a:lnSpc>
                <a:spcPct val="125000"/>
              </a:lnSpc>
              <a:buNone/>
            </a:pP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通过研究协同过滤推荐算法，利用推荐系统进行实验，得出最佳的推荐算法、以及推荐算法中的核心相似性算法，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建议一个小型的推荐系统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just" fontAlgn="auto">
              <a:lnSpc>
                <a:spcPct val="125000"/>
              </a:lnSpc>
              <a:buNone/>
            </a:pPr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 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搭建电影视频网站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just" fontAlgn="auto">
              <a:lnSpc>
                <a:spcPct val="125000"/>
              </a:lnSpc>
              <a:buNone/>
            </a:pP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基于B/S模糊架构，使用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主流系统开发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MVC（Model View Controller）三层设计模式，建设一个视频播放网站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just" fontAlgn="auto">
              <a:lnSpc>
                <a:spcPct val="125000"/>
              </a:lnSpc>
              <a:buNone/>
            </a:pPr>
            <a:r>
              <a:rPr lang="en-US" alt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 </a:t>
            </a: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电影视频网站的优化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 algn="just" fontAlgn="auto">
              <a:lnSpc>
                <a:spcPct val="125000"/>
              </a:lnSpc>
              <a:buNone/>
            </a:pPr>
            <a:r>
              <a: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利用推荐系统优化视频网站，赋予网站个性化的功能，能够为不同的用户定制不同的主页，推荐用户所喜欢的电影、电视节目。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视频网站设计功能模块清单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内容占位符 3" descr="视频网站功能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47240"/>
            <a:ext cx="10515600" cy="34880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976630" y="1586230"/>
            <a:ext cx="893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视频网站设计结构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76630" y="1586230"/>
            <a:ext cx="8958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9355" y="1825625"/>
            <a:ext cx="9812020" cy="43516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41805" y="2829560"/>
            <a:ext cx="44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视频网站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16770" y="2633345"/>
            <a:ext cx="44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推荐系统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716770" y="4460240"/>
            <a:ext cx="446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文件系统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视频网站设计过程中待处理问题（基础版）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76630" y="1586230"/>
            <a:ext cx="8943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80000"/>
          </a:bodyPr>
          <a:p>
            <a:pPr fontAlgn="auto">
              <a:lnSpc>
                <a:spcPct val="125000"/>
              </a:lnSpc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推荐系统：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lvl="1" fontAlgn="auto">
              <a:lnSpc>
                <a:spcPct val="125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推荐系统算法选择：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fontAlgn="auto">
              <a:lnSpc>
                <a:spcPct val="125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推荐算法的相似性算法选择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fontAlgn="auto">
              <a:lnSpc>
                <a:spcPct val="125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推荐算法的评价标准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marL="228600" lvl="1" algn="l" fontAlgn="auto">
              <a:lnSpc>
                <a:spcPct val="125000"/>
              </a:lnSpc>
              <a:spcBef>
                <a:spcPts val="1000"/>
              </a:spcBef>
              <a:buClrTx/>
              <a:buSzTx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网站系统：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网站页面设计制作、前端需要使用</a:t>
            </a:r>
            <a:r>
              <a:rPr lang="en-US" altLang="zh-CN" sz="1800">
                <a:latin typeface="黑体" panose="02010609060101010101" charset="-122"/>
                <a:ea typeface="黑体" panose="02010609060101010101" charset="-122"/>
              </a:rPr>
              <a:t>js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获取用户行为数据，并且尽可能的保证前后端独立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需要制作的页面：登录、注册界面、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  <a:sym typeface="+mn-ea"/>
              </a:rPr>
              <a:t>个人用户信息页面、个人播放记录管理界面、网站首页、视频播放页面、搜索结果页面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用户评分系统的设计，推荐算法是依赖用户评分，需要一个可靠、公平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的用户评分机制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电影非视频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资源的获取，需要使用爬虫获取电影资源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用户播放功能设计、播放记录功能记录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由于视频资源占据存储空间、先不实现所有电影播放功能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视频网站设计过程中待处理问题（基础版）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76630" y="1586230"/>
            <a:ext cx="8943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28600" lvl="1" algn="l" fontAlgn="auto">
              <a:lnSpc>
                <a:spcPct val="125000"/>
              </a:lnSpc>
              <a:spcBef>
                <a:spcPts val="1000"/>
              </a:spcBef>
              <a:buClrTx/>
              <a:buSzTx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网站系统：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	解决用户登录、用户注册、修改信息、播放记录管理功能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	用户播放功能、用户评论功能、用户评分功能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条件搜索功能：根据受限的条件（电影名、演员）精确、模糊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搜索电影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管理员功能（后台管理功能）：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  <a:sym typeface="+mn-ea"/>
              </a:rPr>
              <a:t>后台管理系统页面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	电影信息管理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	电影资源管理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	电影播放热度统计：电影播放次数的统计、每日生成电影热度排行榜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	用户信息管理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	用户行为查询管理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视频网站设计过程中待处理问题（迭代升级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版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76630" y="1586230"/>
            <a:ext cx="8943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80000"/>
          </a:bodyPr>
          <a:p>
            <a:pPr fontAlgn="auto">
              <a:lnSpc>
                <a:spcPct val="125000"/>
              </a:lnSpc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推荐系统：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lvl="1" fontAlgn="auto">
              <a:lnSpc>
                <a:spcPct val="125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推荐系统优化：降低响应时间的问题，提高推荐结果生成速度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2" fontAlgn="auto">
              <a:lnSpc>
                <a:spcPct val="125000"/>
              </a:lnSpc>
            </a:pPr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优化算法减少计算时间，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  <a:p>
            <a:pPr lvl="2" fontAlgn="auto">
              <a:lnSpc>
                <a:spcPct val="125000"/>
              </a:lnSpc>
            </a:pPr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使用分布式计算引擎，提高算力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  <a:p>
            <a:pPr lvl="1" fontAlgn="auto">
              <a:lnSpc>
                <a:spcPct val="125000"/>
              </a:lnSpc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推荐算法数据获取优化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2" fontAlgn="auto">
              <a:lnSpc>
                <a:spcPct val="125000"/>
              </a:lnSpc>
            </a:pPr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1. 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除播放记录外，加入用户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电影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行为评分表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  <a:p>
            <a:pPr lvl="2" fontAlgn="auto">
              <a:lnSpc>
                <a:spcPct val="125000"/>
              </a:lnSpc>
            </a:pPr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使用</a:t>
            </a:r>
            <a:r>
              <a:rPr lang="en-US" altLang="zh-CN" sz="1500">
                <a:latin typeface="黑体" panose="02010609060101010101" charset="-122"/>
                <a:ea typeface="黑体" panose="02010609060101010101" charset="-122"/>
              </a:rPr>
              <a:t>Kafka</a:t>
            </a:r>
            <a:r>
              <a:rPr lang="zh-CN" altLang="en-US" sz="1500">
                <a:latin typeface="黑体" panose="02010609060101010101" charset="-122"/>
                <a:ea typeface="黑体" panose="02010609060101010101" charset="-122"/>
              </a:rPr>
              <a:t>消息中间件来优化传递数据</a:t>
            </a:r>
            <a:endParaRPr lang="zh-CN" altLang="en-US" sz="1500">
              <a:latin typeface="黑体" panose="02010609060101010101" charset="-122"/>
              <a:ea typeface="黑体" panose="02010609060101010101" charset="-122"/>
            </a:endParaRPr>
          </a:p>
          <a:p>
            <a:pPr marL="228600" lvl="1" algn="l" fontAlgn="auto">
              <a:lnSpc>
                <a:spcPct val="125000"/>
              </a:lnSpc>
              <a:spcBef>
                <a:spcPts val="1000"/>
              </a:spcBef>
              <a:buClrTx/>
              <a:buSzTx/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网站系统：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前后端采用分离架构，前端网页单独运行、需要解决跨域访问问题、安全性验证问题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用户-电影行为转化为用户-电影评分，将用户搜索电影、分享电影、在电影页面停留时长</a:t>
            </a: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等行为转化为对电影的喜好评分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电影影视资源的优化，由于视频资源庞大，需要单独建立分布式资源服务器、或者采用第三方视频资源库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全文搜索：使用数据库全文搜索，查找所有包含关键字的字段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  <a:p>
            <a:pPr lvl="1" algn="l" fontAlgn="auto">
              <a:lnSpc>
                <a:spcPct val="125000"/>
              </a:lnSpc>
              <a:spcBef>
                <a:spcPts val="500"/>
              </a:spcBef>
              <a:buClrTx/>
              <a:buSzTx/>
            </a:pPr>
            <a:r>
              <a:rPr lang="zh-CN" altLang="en-US" sz="1800">
                <a:latin typeface="黑体" panose="02010609060101010101" charset="-122"/>
                <a:ea typeface="黑体" panose="02010609060101010101" charset="-122"/>
              </a:rPr>
              <a:t>全网搜索：可以采用百度搜索接口来进行全网搜索，但需要实现数据筛选</a:t>
            </a: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视频网站设计补充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76630" y="1586230"/>
            <a:ext cx="8943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25000"/>
              </a:lnSpc>
            </a:pP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325563"/>
          </a:xfrm>
        </p:spPr>
        <p:txBody>
          <a:bodyPr/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报告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完毕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76630" y="1586230"/>
            <a:ext cx="8943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横卷形 7"/>
          <p:cNvSpPr/>
          <p:nvPr/>
        </p:nvSpPr>
        <p:spPr>
          <a:xfrm>
            <a:off x="9923780" y="732155"/>
            <a:ext cx="1430020" cy="974725"/>
          </a:xfrm>
          <a:prstGeom prst="horizontalScroll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25000"/>
              </a:lnSpc>
            </a:pPr>
            <a:endParaRPr lang="zh-CN" altLang="en-US" sz="1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演示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Office 主题</vt:lpstr>
      <vt:lpstr>基于协同推荐的视频网站的设计与实现</vt:lpstr>
      <vt:lpstr>基于协同推荐的视频网站的设计与实现</vt:lpstr>
      <vt:lpstr>视频网站设计功能模块清单</vt:lpstr>
      <vt:lpstr>视频网站设计功能模块清单</vt:lpstr>
      <vt:lpstr>视频网站设计结构</vt:lpstr>
      <vt:lpstr>视频网站设计过程中待处理问题（基础版）</vt:lpstr>
      <vt:lpstr>视频网站设计过程中待处理问题（优先级排序）</vt:lpstr>
      <vt:lpstr>视频网站设计过程中待处理问题（迭代升级版）</vt:lpstr>
      <vt:lpstr>视频网站设计补充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Administator</dc:creator>
  <cp:lastModifiedBy>没有昵称</cp:lastModifiedBy>
  <cp:revision>10</cp:revision>
  <dcterms:created xsi:type="dcterms:W3CDTF">2021-03-19T11:56:00Z</dcterms:created>
  <dcterms:modified xsi:type="dcterms:W3CDTF">2021-03-19T15:20:30Z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