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59B1F37-BE17-4ABD-98F2-137ECF625376}"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84A299-AD3C-422A-A7CD-238E5595D3ED}" type="slidenum">
              <a:rPr lang="en-IN" smtClean="0"/>
              <a:t>‹#›</a:t>
            </a:fld>
            <a:endParaRPr lang="en-IN"/>
          </a:p>
        </p:txBody>
      </p:sp>
    </p:spTree>
    <p:extLst>
      <p:ext uri="{BB962C8B-B14F-4D97-AF65-F5344CB8AC3E}">
        <p14:creationId xmlns:p14="http://schemas.microsoft.com/office/powerpoint/2010/main" val="643118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9B1F37-BE17-4ABD-98F2-137ECF625376}"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84A299-AD3C-422A-A7CD-238E5595D3ED}" type="slidenum">
              <a:rPr lang="en-IN" smtClean="0"/>
              <a:t>‹#›</a:t>
            </a:fld>
            <a:endParaRPr lang="en-IN"/>
          </a:p>
        </p:txBody>
      </p:sp>
    </p:spTree>
    <p:extLst>
      <p:ext uri="{BB962C8B-B14F-4D97-AF65-F5344CB8AC3E}">
        <p14:creationId xmlns:p14="http://schemas.microsoft.com/office/powerpoint/2010/main" val="3680682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9B1F37-BE17-4ABD-98F2-137ECF625376}"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84A299-AD3C-422A-A7CD-238E5595D3ED}" type="slidenum">
              <a:rPr lang="en-IN" smtClean="0"/>
              <a:t>‹#›</a:t>
            </a:fld>
            <a:endParaRPr lang="en-IN"/>
          </a:p>
        </p:txBody>
      </p:sp>
    </p:spTree>
    <p:extLst>
      <p:ext uri="{BB962C8B-B14F-4D97-AF65-F5344CB8AC3E}">
        <p14:creationId xmlns:p14="http://schemas.microsoft.com/office/powerpoint/2010/main" val="2324193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9B1F37-BE17-4ABD-98F2-137ECF625376}"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84A299-AD3C-422A-A7CD-238E5595D3ED}"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02109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9B1F37-BE17-4ABD-98F2-137ECF625376}"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84A299-AD3C-422A-A7CD-238E5595D3ED}" type="slidenum">
              <a:rPr lang="en-IN" smtClean="0"/>
              <a:t>‹#›</a:t>
            </a:fld>
            <a:endParaRPr lang="en-IN"/>
          </a:p>
        </p:txBody>
      </p:sp>
    </p:spTree>
    <p:extLst>
      <p:ext uri="{BB962C8B-B14F-4D97-AF65-F5344CB8AC3E}">
        <p14:creationId xmlns:p14="http://schemas.microsoft.com/office/powerpoint/2010/main" val="371320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59B1F37-BE17-4ABD-98F2-137ECF625376}" type="datetimeFigureOut">
              <a:rPr lang="en-IN" smtClean="0"/>
              <a:t>04-11-2023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84A299-AD3C-422A-A7CD-238E5595D3ED}" type="slidenum">
              <a:rPr lang="en-IN" smtClean="0"/>
              <a:t>‹#›</a:t>
            </a:fld>
            <a:endParaRPr lang="en-IN"/>
          </a:p>
        </p:txBody>
      </p:sp>
    </p:spTree>
    <p:extLst>
      <p:ext uri="{BB962C8B-B14F-4D97-AF65-F5344CB8AC3E}">
        <p14:creationId xmlns:p14="http://schemas.microsoft.com/office/powerpoint/2010/main" val="3380480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59B1F37-BE17-4ABD-98F2-137ECF625376}" type="datetimeFigureOut">
              <a:rPr lang="en-IN" smtClean="0"/>
              <a:t>04-11-2023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84A299-AD3C-422A-A7CD-238E5595D3ED}" type="slidenum">
              <a:rPr lang="en-IN" smtClean="0"/>
              <a:t>‹#›</a:t>
            </a:fld>
            <a:endParaRPr lang="en-IN"/>
          </a:p>
        </p:txBody>
      </p:sp>
    </p:spTree>
    <p:extLst>
      <p:ext uri="{BB962C8B-B14F-4D97-AF65-F5344CB8AC3E}">
        <p14:creationId xmlns:p14="http://schemas.microsoft.com/office/powerpoint/2010/main" val="1143257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9B1F37-BE17-4ABD-98F2-137ECF625376}"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84A299-AD3C-422A-A7CD-238E5595D3ED}" type="slidenum">
              <a:rPr lang="en-IN" smtClean="0"/>
              <a:t>‹#›</a:t>
            </a:fld>
            <a:endParaRPr lang="en-IN"/>
          </a:p>
        </p:txBody>
      </p:sp>
    </p:spTree>
    <p:extLst>
      <p:ext uri="{BB962C8B-B14F-4D97-AF65-F5344CB8AC3E}">
        <p14:creationId xmlns:p14="http://schemas.microsoft.com/office/powerpoint/2010/main" val="2198345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9B1F37-BE17-4ABD-98F2-137ECF625376}"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84A299-AD3C-422A-A7CD-238E5595D3ED}" type="slidenum">
              <a:rPr lang="en-IN" smtClean="0"/>
              <a:t>‹#›</a:t>
            </a:fld>
            <a:endParaRPr lang="en-IN"/>
          </a:p>
        </p:txBody>
      </p:sp>
    </p:spTree>
    <p:extLst>
      <p:ext uri="{BB962C8B-B14F-4D97-AF65-F5344CB8AC3E}">
        <p14:creationId xmlns:p14="http://schemas.microsoft.com/office/powerpoint/2010/main" val="3049273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9B1F37-BE17-4ABD-98F2-137ECF625376}"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84A299-AD3C-422A-A7CD-238E5595D3ED}" type="slidenum">
              <a:rPr lang="en-IN" smtClean="0"/>
              <a:t>‹#›</a:t>
            </a:fld>
            <a:endParaRPr lang="en-IN"/>
          </a:p>
        </p:txBody>
      </p:sp>
    </p:spTree>
    <p:extLst>
      <p:ext uri="{BB962C8B-B14F-4D97-AF65-F5344CB8AC3E}">
        <p14:creationId xmlns:p14="http://schemas.microsoft.com/office/powerpoint/2010/main" val="1109224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9B1F37-BE17-4ABD-98F2-137ECF625376}"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84A299-AD3C-422A-A7CD-238E5595D3ED}" type="slidenum">
              <a:rPr lang="en-IN" smtClean="0"/>
              <a:t>‹#›</a:t>
            </a:fld>
            <a:endParaRPr lang="en-IN"/>
          </a:p>
        </p:txBody>
      </p:sp>
    </p:spTree>
    <p:extLst>
      <p:ext uri="{BB962C8B-B14F-4D97-AF65-F5344CB8AC3E}">
        <p14:creationId xmlns:p14="http://schemas.microsoft.com/office/powerpoint/2010/main" val="293278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9B1F37-BE17-4ABD-98F2-137ECF625376}"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84A299-AD3C-422A-A7CD-238E5595D3ED}" type="slidenum">
              <a:rPr lang="en-IN" smtClean="0"/>
              <a:t>‹#›</a:t>
            </a:fld>
            <a:endParaRPr lang="en-IN"/>
          </a:p>
        </p:txBody>
      </p:sp>
    </p:spTree>
    <p:extLst>
      <p:ext uri="{BB962C8B-B14F-4D97-AF65-F5344CB8AC3E}">
        <p14:creationId xmlns:p14="http://schemas.microsoft.com/office/powerpoint/2010/main" val="443283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9B1F37-BE17-4ABD-98F2-137ECF625376}" type="datetimeFigureOut">
              <a:rPr lang="en-IN" smtClean="0"/>
              <a:t>04-11-2023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84A299-AD3C-422A-A7CD-238E5595D3ED}" type="slidenum">
              <a:rPr lang="en-IN" smtClean="0"/>
              <a:t>‹#›</a:t>
            </a:fld>
            <a:endParaRPr lang="en-IN"/>
          </a:p>
        </p:txBody>
      </p:sp>
    </p:spTree>
    <p:extLst>
      <p:ext uri="{BB962C8B-B14F-4D97-AF65-F5344CB8AC3E}">
        <p14:creationId xmlns:p14="http://schemas.microsoft.com/office/powerpoint/2010/main" val="356974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9B1F37-BE17-4ABD-98F2-137ECF625376}" type="datetimeFigureOut">
              <a:rPr lang="en-IN" smtClean="0"/>
              <a:t>04-11-2023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84A299-AD3C-422A-A7CD-238E5595D3ED}" type="slidenum">
              <a:rPr lang="en-IN" smtClean="0"/>
              <a:t>‹#›</a:t>
            </a:fld>
            <a:endParaRPr lang="en-IN"/>
          </a:p>
        </p:txBody>
      </p:sp>
    </p:spTree>
    <p:extLst>
      <p:ext uri="{BB962C8B-B14F-4D97-AF65-F5344CB8AC3E}">
        <p14:creationId xmlns:p14="http://schemas.microsoft.com/office/powerpoint/2010/main" val="594734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59B1F37-BE17-4ABD-98F2-137ECF625376}" type="datetimeFigureOut">
              <a:rPr lang="en-IN" smtClean="0"/>
              <a:t>04-11-2023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84A299-AD3C-422A-A7CD-238E5595D3ED}" type="slidenum">
              <a:rPr lang="en-IN" smtClean="0"/>
              <a:t>‹#›</a:t>
            </a:fld>
            <a:endParaRPr lang="en-IN"/>
          </a:p>
        </p:txBody>
      </p:sp>
    </p:spTree>
    <p:extLst>
      <p:ext uri="{BB962C8B-B14F-4D97-AF65-F5344CB8AC3E}">
        <p14:creationId xmlns:p14="http://schemas.microsoft.com/office/powerpoint/2010/main" val="2938263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9B1F37-BE17-4ABD-98F2-137ECF625376}"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84A299-AD3C-422A-A7CD-238E5595D3ED}" type="slidenum">
              <a:rPr lang="en-IN" smtClean="0"/>
              <a:t>‹#›</a:t>
            </a:fld>
            <a:endParaRPr lang="en-IN"/>
          </a:p>
        </p:txBody>
      </p:sp>
    </p:spTree>
    <p:extLst>
      <p:ext uri="{BB962C8B-B14F-4D97-AF65-F5344CB8AC3E}">
        <p14:creationId xmlns:p14="http://schemas.microsoft.com/office/powerpoint/2010/main" val="50201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9B1F37-BE17-4ABD-98F2-137ECF625376}"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84A299-AD3C-422A-A7CD-238E5595D3ED}" type="slidenum">
              <a:rPr lang="en-IN" smtClean="0"/>
              <a:t>‹#›</a:t>
            </a:fld>
            <a:endParaRPr lang="en-IN"/>
          </a:p>
        </p:txBody>
      </p:sp>
    </p:spTree>
    <p:extLst>
      <p:ext uri="{BB962C8B-B14F-4D97-AF65-F5344CB8AC3E}">
        <p14:creationId xmlns:p14="http://schemas.microsoft.com/office/powerpoint/2010/main" val="3128090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59B1F37-BE17-4ABD-98F2-137ECF625376}" type="datetimeFigureOut">
              <a:rPr lang="en-IN" smtClean="0"/>
              <a:t>04-11-2023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A84A299-AD3C-422A-A7CD-238E5595D3ED}" type="slidenum">
              <a:rPr lang="en-IN" smtClean="0"/>
              <a:t>‹#›</a:t>
            </a:fld>
            <a:endParaRPr lang="en-IN"/>
          </a:p>
        </p:txBody>
      </p:sp>
    </p:spTree>
    <p:extLst>
      <p:ext uri="{BB962C8B-B14F-4D97-AF65-F5344CB8AC3E}">
        <p14:creationId xmlns:p14="http://schemas.microsoft.com/office/powerpoint/2010/main" val="180500652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Times New Roman" panose="02020603050405020304" pitchFamily="18" charset="0"/>
                <a:cs typeface="Times New Roman" panose="02020603050405020304" pitchFamily="18" charset="0"/>
              </a:rPr>
              <a:t>WOMEN SAFETY APP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296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067" y="2409610"/>
            <a:ext cx="10364451" cy="1596177"/>
          </a:xfrm>
        </p:spPr>
        <p:txBody>
          <a:bodyPr>
            <a:normAutofit/>
          </a:bodyPr>
          <a:lstStyle/>
          <a:p>
            <a:r>
              <a:rPr lang="en-IN" sz="5400" dirty="0" smtClean="0">
                <a:latin typeface="Times New Roman" panose="02020603050405020304" pitchFamily="18" charset="0"/>
                <a:cs typeface="Times New Roman" panose="02020603050405020304" pitchFamily="18" charset="0"/>
              </a:rPr>
              <a:t>THANK YOU</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8899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smtClean="0">
                <a:latin typeface="Times New Roman" panose="02020603050405020304" pitchFamily="18" charset="0"/>
                <a:cs typeface="Times New Roman" panose="02020603050405020304" pitchFamily="18" charset="0"/>
              </a:rPr>
              <a:t>OBJECTIVE (</a:t>
            </a:r>
            <a:r>
              <a:rPr lang="en-US" b="1" dirty="0">
                <a:latin typeface="Times New Roman" panose="02020603050405020304" pitchFamily="18" charset="0"/>
                <a:cs typeface="Times New Roman" panose="02020603050405020304" pitchFamily="18" charset="0"/>
              </a:rPr>
              <a:t>WORKING PROTOTYPE)</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fontScale="70000" lnSpcReduction="20000"/>
          </a:bodyPr>
          <a:lstStyle/>
          <a:p>
            <a:pPr>
              <a:lnSpc>
                <a:spcPct val="170000"/>
              </a:lnSpc>
            </a:pPr>
            <a:r>
              <a:rPr lang="en-US" sz="2800" dirty="0" smtClean="0">
                <a:latin typeface="Times New Roman" panose="02020603050405020304" pitchFamily="18" charset="0"/>
                <a:cs typeface="Times New Roman" panose="02020603050405020304" pitchFamily="18" charset="0"/>
              </a:rPr>
              <a:t>The main objective of this project(women safety app) is to ensure safety for women across the globle and to reduce the violences against women.</a:t>
            </a:r>
          </a:p>
          <a:p>
            <a:pPr>
              <a:lnSpc>
                <a:spcPct val="170000"/>
              </a:lnSpc>
            </a:pPr>
            <a:r>
              <a:rPr lang="en-US" sz="2800" dirty="0" smtClean="0">
                <a:latin typeface="Times New Roman" panose="02020603050405020304" pitchFamily="18" charset="0"/>
                <a:cs typeface="Times New Roman" panose="02020603050405020304" pitchFamily="18" charset="0"/>
              </a:rPr>
              <a:t>This provides some defense tricks for women in critical situation.In this project we adapt shake gesture(when the user login and shake the phone then this application detects the movements and make a cell to the registered guardian).</a:t>
            </a:r>
            <a:endParaRPr lang="en-US" sz="2800" dirty="0">
              <a:latin typeface="Times New Roman" panose="02020603050405020304" pitchFamily="18" charset="0"/>
              <a:cs typeface="Times New Roman" panose="02020603050405020304" pitchFamily="18" charset="0"/>
            </a:endParaRPr>
          </a:p>
          <a:p>
            <a:pPr>
              <a:lnSpc>
                <a:spcPct val="170000"/>
              </a:lnSpc>
            </a:pPr>
            <a:endParaRPr lang="en-US" sz="3200" dirty="0"/>
          </a:p>
        </p:txBody>
      </p:sp>
    </p:spTree>
    <p:extLst>
      <p:ext uri="{BB962C8B-B14F-4D97-AF65-F5344CB8AC3E}">
        <p14:creationId xmlns:p14="http://schemas.microsoft.com/office/powerpoint/2010/main" val="2713428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User flow</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of the </a:t>
            </a:r>
            <a:r>
              <a:rPr lang="en-US" b="1" dirty="0" smtClean="0">
                <a:latin typeface="Times New Roman" panose="02020603050405020304" pitchFamily="18" charset="0"/>
                <a:cs typeface="Times New Roman" panose="02020603050405020304" pitchFamily="18" charset="0"/>
              </a:rPr>
              <a:t>prototype:</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4400" y="2112568"/>
            <a:ext cx="10363826" cy="3760331"/>
          </a:xfrm>
        </p:spPr>
        <p:txBody>
          <a:bodyPr>
            <a:normAutofit fontScale="32500" lnSpcReduction="20000"/>
          </a:bodyPr>
          <a:lstStyle/>
          <a:p>
            <a:pPr marL="0" indent="0">
              <a:buNone/>
            </a:pPr>
            <a:r>
              <a:rPr lang="en-US" sz="5100" b="1" dirty="0" smtClean="0">
                <a:latin typeface="Times New Roman" panose="02020603050405020304" pitchFamily="18" charset="0"/>
                <a:cs typeface="Times New Roman" panose="02020603050405020304" pitchFamily="18" charset="0"/>
              </a:rPr>
              <a:t>Launch </a:t>
            </a:r>
            <a:r>
              <a:rPr lang="en-US" sz="5100" b="1" dirty="0">
                <a:latin typeface="Times New Roman" panose="02020603050405020304" pitchFamily="18" charset="0"/>
                <a:cs typeface="Times New Roman" panose="02020603050405020304" pitchFamily="18" charset="0"/>
              </a:rPr>
              <a:t>the App:</a:t>
            </a:r>
            <a:endParaRPr lang="en-US" sz="5100" dirty="0">
              <a:latin typeface="Times New Roman" panose="02020603050405020304" pitchFamily="18" charset="0"/>
              <a:cs typeface="Times New Roman" panose="02020603050405020304" pitchFamily="18" charset="0"/>
            </a:endParaRPr>
          </a:p>
          <a:p>
            <a:r>
              <a:rPr lang="en-US" sz="4500" dirty="0">
                <a:latin typeface="Times New Roman" panose="02020603050405020304" pitchFamily="18" charset="0"/>
                <a:cs typeface="Times New Roman" panose="02020603050405020304" pitchFamily="18" charset="0"/>
              </a:rPr>
              <a:t>User opens the women's safety app on their mobile device</a:t>
            </a:r>
            <a:r>
              <a:rPr lang="en-US" sz="4500" dirty="0" smtClean="0">
                <a:latin typeface="Times New Roman" panose="02020603050405020304" pitchFamily="18" charset="0"/>
                <a:cs typeface="Times New Roman" panose="02020603050405020304" pitchFamily="18" charset="0"/>
              </a:rPr>
              <a:t>.</a:t>
            </a:r>
          </a:p>
          <a:p>
            <a:pPr marL="0" indent="0">
              <a:buNone/>
            </a:pPr>
            <a:endParaRPr lang="en-US" sz="3500" dirty="0" smtClean="0">
              <a:latin typeface="Times New Roman" panose="02020603050405020304" pitchFamily="18" charset="0"/>
              <a:cs typeface="Times New Roman" panose="02020603050405020304" pitchFamily="18" charset="0"/>
            </a:endParaRPr>
          </a:p>
          <a:p>
            <a:pPr marL="0" indent="0">
              <a:buNone/>
            </a:pPr>
            <a:r>
              <a:rPr lang="en-US" sz="5100" b="1" dirty="0" smtClean="0">
                <a:latin typeface="Times New Roman" panose="02020603050405020304" pitchFamily="18" charset="0"/>
                <a:cs typeface="Times New Roman" panose="02020603050405020304" pitchFamily="18" charset="0"/>
              </a:rPr>
              <a:t>User Registration :</a:t>
            </a:r>
            <a:endParaRPr lang="en-US" sz="5100" dirty="0" smtClean="0">
              <a:latin typeface="Times New Roman" panose="02020603050405020304" pitchFamily="18" charset="0"/>
              <a:cs typeface="Times New Roman" panose="02020603050405020304" pitchFamily="18" charset="0"/>
            </a:endParaRPr>
          </a:p>
          <a:p>
            <a:r>
              <a:rPr lang="en-US" sz="4500" dirty="0" smtClean="0">
                <a:latin typeface="Times New Roman" panose="02020603050405020304" pitchFamily="18" charset="0"/>
                <a:cs typeface="Times New Roman" panose="02020603050405020304" pitchFamily="18" charset="0"/>
              </a:rPr>
              <a:t>Allow users to create an account with personal information.</a:t>
            </a:r>
          </a:p>
          <a:p>
            <a:r>
              <a:rPr lang="en-US" sz="4500" dirty="0" smtClean="0">
                <a:latin typeface="Times New Roman" panose="02020603050405020304" pitchFamily="18" charset="0"/>
                <a:cs typeface="Times New Roman" panose="02020603050405020304" pitchFamily="18" charset="0"/>
              </a:rPr>
              <a:t>Create a user profile with guardian contact details</a:t>
            </a:r>
            <a:endParaRPr lang="en-US" sz="4500" dirty="0">
              <a:latin typeface="Times New Roman" panose="02020603050405020304" pitchFamily="18" charset="0"/>
              <a:cs typeface="Times New Roman" panose="02020603050405020304" pitchFamily="18" charset="0"/>
            </a:endParaRPr>
          </a:p>
          <a:p>
            <a:endParaRPr lang="en-US" sz="3500" dirty="0">
              <a:latin typeface="Times New Roman" panose="02020603050405020304" pitchFamily="18" charset="0"/>
              <a:cs typeface="Times New Roman" panose="02020603050405020304" pitchFamily="18" charset="0"/>
            </a:endParaRPr>
          </a:p>
          <a:p>
            <a:pPr marL="0" indent="0">
              <a:buNone/>
            </a:pPr>
            <a:r>
              <a:rPr lang="en-US" sz="5100" b="1" dirty="0">
                <a:latin typeface="Times New Roman" panose="02020603050405020304" pitchFamily="18" charset="0"/>
                <a:cs typeface="Times New Roman" panose="02020603050405020304" pitchFamily="18" charset="0"/>
              </a:rPr>
              <a:t>Shake Detection:</a:t>
            </a:r>
            <a:endParaRPr lang="en-US" sz="5100" dirty="0">
              <a:latin typeface="Times New Roman" panose="02020603050405020304" pitchFamily="18" charset="0"/>
              <a:cs typeface="Times New Roman" panose="02020603050405020304" pitchFamily="18" charset="0"/>
            </a:endParaRPr>
          </a:p>
          <a:p>
            <a:r>
              <a:rPr lang="en-US" sz="5500" dirty="0">
                <a:latin typeface="Times New Roman" panose="02020603050405020304" pitchFamily="18" charset="0"/>
                <a:cs typeface="Times New Roman" panose="02020603050405020304" pitchFamily="18" charset="0"/>
              </a:rPr>
              <a:t>Implement a shake detection feature using the device's accelerometer sensor.</a:t>
            </a:r>
          </a:p>
          <a:p>
            <a:endParaRPr lang="en-US" dirty="0"/>
          </a:p>
        </p:txBody>
      </p:sp>
    </p:spTree>
    <p:extLst>
      <p:ext uri="{BB962C8B-B14F-4D97-AF65-F5344CB8AC3E}">
        <p14:creationId xmlns:p14="http://schemas.microsoft.com/office/powerpoint/2010/main" val="3166720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79762" y="1810910"/>
            <a:ext cx="10363826" cy="3424107"/>
          </a:xfrm>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Define the sensitivity level for shake detection.</a:t>
            </a:r>
            <a:endParaRPr lang="en-US" sz="1800" dirty="0" smtClean="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Call Handling:</a:t>
            </a:r>
            <a:endParaRPr lang="en-US" sz="2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Automatically initiate a call to the guardian member(s) using the phone's built-in calling </a:t>
            </a:r>
            <a:r>
              <a:rPr lang="en-US" sz="1800" dirty="0" smtClean="0">
                <a:latin typeface="Times New Roman" panose="02020603050405020304" pitchFamily="18" charset="0"/>
                <a:cs typeface="Times New Roman" panose="02020603050405020304" pitchFamily="18" charset="0"/>
              </a:rPr>
              <a:t>capabilities</a:t>
            </a:r>
          </a:p>
          <a:p>
            <a:pPr marL="0" indent="0">
              <a:buNone/>
            </a:pPr>
            <a:r>
              <a:rPr lang="en-US" sz="2400" b="1" dirty="0">
                <a:latin typeface="Times New Roman" panose="02020603050405020304" pitchFamily="18" charset="0"/>
                <a:cs typeface="Times New Roman" panose="02020603050405020304" pitchFamily="18" charset="0"/>
              </a:rPr>
              <a:t>Safety Tips and Information:</a:t>
            </a:r>
            <a:endParaRPr lang="en-US" sz="2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Provide educational content on personal safety and what to do during emergencies.</a:t>
            </a:r>
          </a:p>
          <a:p>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p>
        </p:txBody>
      </p:sp>
    </p:spTree>
    <p:extLst>
      <p:ext uri="{BB962C8B-B14F-4D97-AF65-F5344CB8AC3E}">
        <p14:creationId xmlns:p14="http://schemas.microsoft.com/office/powerpoint/2010/main" val="1892664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045749" y="1622375"/>
            <a:ext cx="10363826" cy="3424107"/>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Home Screen:</a:t>
            </a:r>
            <a:endParaRPr lang="en-US" sz="22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After registration or login, the user is directed to the home screen.</a:t>
            </a:r>
          </a:p>
          <a:p>
            <a:r>
              <a:rPr lang="en-US" sz="2100" dirty="0">
                <a:latin typeface="Times New Roman" panose="02020603050405020304" pitchFamily="18" charset="0"/>
                <a:cs typeface="Times New Roman" panose="02020603050405020304" pitchFamily="18" charset="0"/>
              </a:rPr>
              <a:t>The home screen displays essential features and options</a:t>
            </a:r>
            <a:r>
              <a:rPr lang="en-US" sz="2100" dirty="0" smtClean="0">
                <a:latin typeface="Times New Roman" panose="02020603050405020304" pitchFamily="18" charset="0"/>
                <a:cs typeface="Times New Roman" panose="02020603050405020304" pitchFamily="18" charset="0"/>
              </a:rPr>
              <a:t>.</a:t>
            </a:r>
          </a:p>
          <a:p>
            <a:pPr marL="0" indent="0">
              <a:buNone/>
            </a:pPr>
            <a:r>
              <a:rPr lang="en-US" sz="2200" b="1" dirty="0" smtClean="0">
                <a:latin typeface="Times New Roman" panose="02020603050405020304" pitchFamily="18" charset="0"/>
                <a:cs typeface="Times New Roman" panose="02020603050405020304" pitchFamily="18" charset="0"/>
              </a:rPr>
              <a:t>Shake Detection:</a:t>
            </a:r>
            <a:endParaRPr lang="en-US" sz="22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User can enable or configure the shake-to-call feature.</a:t>
            </a:r>
          </a:p>
          <a:p>
            <a:r>
              <a:rPr lang="en-US" sz="1900" dirty="0">
                <a:latin typeface="Times New Roman" panose="02020603050405020304" pitchFamily="18" charset="0"/>
                <a:cs typeface="Times New Roman" panose="02020603050405020304" pitchFamily="18" charset="0"/>
              </a:rPr>
              <a:t>User sets the sensitivity level for shake </a:t>
            </a:r>
            <a:r>
              <a:rPr lang="en-US" sz="1900" dirty="0" smtClean="0">
                <a:latin typeface="Times New Roman" panose="02020603050405020304" pitchFamily="18" charset="0"/>
                <a:cs typeface="Times New Roman" panose="02020603050405020304" pitchFamily="18" charset="0"/>
              </a:rPr>
              <a:t>detection</a:t>
            </a:r>
            <a:r>
              <a:rPr lang="en-US" sz="1900" dirty="0">
                <a:latin typeface="Times New Roman" panose="02020603050405020304" pitchFamily="18" charset="0"/>
                <a:cs typeface="Times New Roman" panose="02020603050405020304" pitchFamily="18" charset="0"/>
              </a:rPr>
              <a:t>.</a:t>
            </a:r>
          </a:p>
          <a:p>
            <a:endParaRPr lang="en-US" dirty="0" smtClean="0"/>
          </a:p>
          <a:p>
            <a:endParaRPr lang="en-US" dirty="0"/>
          </a:p>
        </p:txBody>
      </p:sp>
    </p:spTree>
    <p:extLst>
      <p:ext uri="{BB962C8B-B14F-4D97-AF65-F5344CB8AC3E}">
        <p14:creationId xmlns:p14="http://schemas.microsoft.com/office/powerpoint/2010/main" val="4287188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008042" y="1942886"/>
            <a:ext cx="10363826" cy="3424107"/>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Confirmation Dialog:</a:t>
            </a:r>
            <a:endParaRPr lang="en-US" sz="22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After the shake is detected, a confirmation dialog appears.</a:t>
            </a:r>
          </a:p>
          <a:p>
            <a:r>
              <a:rPr lang="en-US" sz="1800" dirty="0">
                <a:latin typeface="Times New Roman" panose="02020603050405020304" pitchFamily="18" charset="0"/>
                <a:cs typeface="Times New Roman" panose="02020603050405020304" pitchFamily="18" charset="0"/>
              </a:rPr>
              <a:t>User is asked if they intended to make an emergency call.</a:t>
            </a:r>
          </a:p>
          <a:p>
            <a:r>
              <a:rPr lang="en-US" sz="1800" dirty="0">
                <a:latin typeface="Times New Roman" panose="02020603050405020304" pitchFamily="18" charset="0"/>
                <a:cs typeface="Times New Roman" panose="02020603050405020304" pitchFamily="18" charset="0"/>
              </a:rPr>
              <a:t>User can confirm or cancel the call</a:t>
            </a:r>
            <a:r>
              <a:rPr lang="en-US" sz="1800" dirty="0" smtClean="0">
                <a:latin typeface="Times New Roman" panose="02020603050405020304" pitchFamily="18" charset="0"/>
                <a:cs typeface="Times New Roman" panose="02020603050405020304" pitchFamily="18" charset="0"/>
              </a:rPr>
              <a:t>.</a:t>
            </a:r>
          </a:p>
          <a:p>
            <a:pPr marL="0" indent="0">
              <a:buNone/>
            </a:pPr>
            <a:r>
              <a:rPr lang="en-US" sz="2200" b="1" dirty="0">
                <a:latin typeface="Times New Roman" panose="02020603050405020304" pitchFamily="18" charset="0"/>
                <a:cs typeface="Times New Roman" panose="02020603050405020304" pitchFamily="18" charset="0"/>
              </a:rPr>
              <a:t>Log Out:</a:t>
            </a:r>
            <a:endParaRPr lang="en-US" sz="22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Users have the option to log out and return to the </a:t>
            </a:r>
            <a:r>
              <a:rPr lang="en-US" sz="1800" dirty="0" smtClean="0">
                <a:latin typeface="Times New Roman" panose="02020603050405020304" pitchFamily="18" charset="0"/>
                <a:cs typeface="Times New Roman" panose="02020603050405020304" pitchFamily="18" charset="0"/>
              </a:rPr>
              <a:t>login. </a:t>
            </a:r>
            <a:r>
              <a:rPr lang="en-US" sz="1800" dirty="0">
                <a:latin typeface="Times New Roman" panose="02020603050405020304" pitchFamily="18" charset="0"/>
                <a:cs typeface="Times New Roman" panose="02020603050405020304" pitchFamily="18" charset="0"/>
              </a:rPr>
              <a:t>screen</a:t>
            </a:r>
          </a:p>
          <a:p>
            <a:endParaRPr lang="en-US" sz="3200" dirty="0"/>
          </a:p>
        </p:txBody>
      </p:sp>
    </p:spTree>
    <p:extLst>
      <p:ext uri="{BB962C8B-B14F-4D97-AF65-F5344CB8AC3E}">
        <p14:creationId xmlns:p14="http://schemas.microsoft.com/office/powerpoint/2010/main" val="1459503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product </a:t>
            </a:r>
            <a:r>
              <a:rPr lang="en-IN" dirty="0" smtClean="0">
                <a:latin typeface="Times New Roman" panose="02020603050405020304" pitchFamily="18" charset="0"/>
                <a:cs typeface="Times New Roman" panose="02020603050405020304" pitchFamily="18" charset="0"/>
              </a:rPr>
              <a:t>features: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Safety Tips and Information:</a:t>
            </a:r>
            <a:endParaRPr lang="en-US" sz="2200" dirty="0">
              <a:latin typeface="Times New Roman" panose="02020603050405020304" pitchFamily="18" charset="0"/>
              <a:cs typeface="Times New Roman" panose="02020603050405020304" pitchFamily="18" charset="0"/>
            </a:endParaRPr>
          </a:p>
          <a:p>
            <a:pPr lvl="1"/>
            <a:r>
              <a:rPr lang="en-US" sz="1900" dirty="0">
                <a:latin typeface="Times New Roman" panose="02020603050405020304" pitchFamily="18" charset="0"/>
                <a:cs typeface="Times New Roman" panose="02020603050405020304" pitchFamily="18" charset="0"/>
              </a:rPr>
              <a:t>Provide educational content on personal safety, self-defense, and emergency procedures. This can include articles, videos, and infographics.</a:t>
            </a:r>
          </a:p>
          <a:p>
            <a:pPr marL="0" indent="0">
              <a:buNone/>
            </a:pPr>
            <a:r>
              <a:rPr lang="en-US" sz="2200" b="1" dirty="0" smtClean="0">
                <a:latin typeface="Times New Roman" panose="02020603050405020304" pitchFamily="18" charset="0"/>
                <a:cs typeface="Times New Roman" panose="02020603050405020304" pitchFamily="18" charset="0"/>
              </a:rPr>
              <a:t>Community:</a:t>
            </a:r>
            <a:endParaRPr lang="en-US" sz="2200" dirty="0">
              <a:latin typeface="Times New Roman" panose="02020603050405020304" pitchFamily="18" charset="0"/>
              <a:cs typeface="Times New Roman" panose="02020603050405020304" pitchFamily="18" charset="0"/>
            </a:endParaRPr>
          </a:p>
          <a:p>
            <a:pPr lvl="1"/>
            <a:r>
              <a:rPr lang="en-US" sz="1900" dirty="0">
                <a:latin typeface="Times New Roman" panose="02020603050405020304" pitchFamily="18" charset="0"/>
                <a:cs typeface="Times New Roman" panose="02020603050405020304" pitchFamily="18" charset="0"/>
              </a:rPr>
              <a:t>Enable users to connect with a community of fellow users for support and information sharing. A chat or forum feature for real-time communication can be included.</a:t>
            </a:r>
          </a:p>
        </p:txBody>
      </p:sp>
    </p:spTree>
    <p:extLst>
      <p:ext uri="{BB962C8B-B14F-4D97-AF65-F5344CB8AC3E}">
        <p14:creationId xmlns:p14="http://schemas.microsoft.com/office/powerpoint/2010/main" val="3148071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94921" y="1933459"/>
            <a:ext cx="10363826" cy="3424107"/>
          </a:xfrm>
        </p:spPr>
        <p:txBody>
          <a:bodyPr/>
          <a:lstStyle/>
          <a:p>
            <a:pPr marL="0" indent="0">
              <a:buNone/>
            </a:pPr>
            <a:r>
              <a:rPr lang="en-US" sz="2200" b="1" dirty="0">
                <a:latin typeface="Times New Roman" panose="02020603050405020304" pitchFamily="18" charset="0"/>
                <a:cs typeface="Times New Roman" panose="02020603050405020304" pitchFamily="18" charset="0"/>
              </a:rPr>
              <a:t>Guardian Contacts:</a:t>
            </a:r>
            <a:endParaRPr lang="en-US" sz="22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Allow users to add guardian members to their profile. These contacts are notified in emergencies and provided with the user's location information</a:t>
            </a:r>
            <a:r>
              <a:rPr lang="en-US" sz="1800" dirty="0" smtClean="0">
                <a:latin typeface="Times New Roman" panose="02020603050405020304" pitchFamily="18" charset="0"/>
                <a:cs typeface="Times New Roman" panose="02020603050405020304" pitchFamily="18" charset="0"/>
              </a:rPr>
              <a:t>.</a:t>
            </a:r>
          </a:p>
          <a:p>
            <a:pPr marL="0" indent="0">
              <a:buNone/>
            </a:pPr>
            <a:r>
              <a:rPr lang="en-US" sz="2200" b="1" dirty="0">
                <a:latin typeface="Times New Roman" panose="02020603050405020304" pitchFamily="18" charset="0"/>
                <a:cs typeface="Times New Roman" panose="02020603050405020304" pitchFamily="18" charset="0"/>
              </a:rPr>
              <a:t>Offline Mode:</a:t>
            </a:r>
            <a:endParaRPr lang="en-US" sz="22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Some features should work even when there is no internet connection, ensuring that users can request help in remote or low-network areas.</a:t>
            </a:r>
          </a:p>
          <a:p>
            <a:endParaRPr lang="en-US" dirty="0"/>
          </a:p>
        </p:txBody>
      </p:sp>
    </p:spTree>
    <p:extLst>
      <p:ext uri="{BB962C8B-B14F-4D97-AF65-F5344CB8AC3E}">
        <p14:creationId xmlns:p14="http://schemas.microsoft.com/office/powerpoint/2010/main" val="3813888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Required Software Development </a:t>
            </a:r>
            <a:r>
              <a:rPr lang="en-IN" dirty="0" smtClean="0">
                <a:latin typeface="Times New Roman" panose="02020603050405020304" pitchFamily="18" charset="0"/>
                <a:cs typeface="Times New Roman" panose="02020603050405020304" pitchFamily="18" charset="0"/>
              </a:rPr>
              <a:t>Kit: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Android Studio:</a:t>
            </a:r>
            <a:endParaRPr lang="en-US" sz="22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official IDE for Android app development, providing development tools and Android emulators.</a:t>
            </a:r>
          </a:p>
          <a:p>
            <a:pPr marL="0" indent="0">
              <a:buNone/>
            </a:pPr>
            <a:r>
              <a:rPr lang="en-US" sz="2400" b="1" dirty="0">
                <a:latin typeface="Times New Roman" panose="02020603050405020304" pitchFamily="18" charset="0"/>
                <a:cs typeface="Times New Roman" panose="02020603050405020304" pitchFamily="18" charset="0"/>
              </a:rPr>
              <a:t>Android SDK:</a:t>
            </a:r>
            <a:endParaRPr lang="en-US" sz="2400" dirty="0">
              <a:latin typeface="Times New Roman" panose="02020603050405020304" pitchFamily="18" charset="0"/>
              <a:cs typeface="Times New Roman" panose="02020603050405020304" pitchFamily="18" charset="0"/>
            </a:endParaRPr>
          </a:p>
          <a:p>
            <a:pPr lvl="1"/>
            <a:r>
              <a:rPr lang="en-US" sz="1900" dirty="0">
                <a:latin typeface="Times New Roman" panose="02020603050405020304" pitchFamily="18" charset="0"/>
                <a:cs typeface="Times New Roman" panose="02020603050405020304" pitchFamily="18" charset="0"/>
              </a:rPr>
              <a:t>Includes libraries and APIs for building Android applications</a:t>
            </a:r>
            <a:r>
              <a:rPr lang="en-US" sz="1900" dirty="0" smtClean="0">
                <a:latin typeface="Times New Roman" panose="02020603050405020304" pitchFamily="18" charset="0"/>
                <a:cs typeface="Times New Roman" panose="02020603050405020304" pitchFamily="18" charset="0"/>
              </a:rPr>
              <a:t>.</a:t>
            </a:r>
          </a:p>
          <a:p>
            <a:pPr marL="0" indent="0">
              <a:buNone/>
            </a:pPr>
            <a:r>
              <a:rPr lang="en-US" sz="2200" b="1" dirty="0" smtClean="0">
                <a:latin typeface="Times New Roman" panose="02020603050405020304" pitchFamily="18" charset="0"/>
                <a:cs typeface="Times New Roman" panose="02020603050405020304" pitchFamily="18" charset="0"/>
              </a:rPr>
              <a:t>Firebase:</a:t>
            </a:r>
            <a:endParaRPr lang="en-US" sz="22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For sending alert text messages and push notifications.</a:t>
            </a:r>
          </a:p>
          <a:p>
            <a:pPr lvl="1"/>
            <a:endParaRPr lang="en-US" dirty="0"/>
          </a:p>
          <a:p>
            <a:endParaRPr lang="en-IN" dirty="0"/>
          </a:p>
        </p:txBody>
      </p:sp>
    </p:spTree>
    <p:extLst>
      <p:ext uri="{BB962C8B-B14F-4D97-AF65-F5344CB8AC3E}">
        <p14:creationId xmlns:p14="http://schemas.microsoft.com/office/powerpoint/2010/main" val="2998495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45</TotalTime>
  <Words>429</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Tw Cen MT</vt:lpstr>
      <vt:lpstr>Droplet</vt:lpstr>
      <vt:lpstr>WOMEN SAFETY APP</vt:lpstr>
      <vt:lpstr>OBJECTIVE (WORKING PROTOTYPE):</vt:lpstr>
      <vt:lpstr>User flow of the prototype: </vt:lpstr>
      <vt:lpstr>PowerPoint Presentation</vt:lpstr>
      <vt:lpstr>PowerPoint Presentation</vt:lpstr>
      <vt:lpstr>PowerPoint Presentation</vt:lpstr>
      <vt:lpstr>product features:</vt:lpstr>
      <vt:lpstr>PowerPoint Presentation</vt:lpstr>
      <vt:lpstr>Required Software Development Kit:</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SAFETY APP</dc:title>
  <dc:creator>sandya</dc:creator>
  <cp:lastModifiedBy>sandya</cp:lastModifiedBy>
  <cp:revision>7</cp:revision>
  <dcterms:created xsi:type="dcterms:W3CDTF">2023-11-04T17:14:53Z</dcterms:created>
  <dcterms:modified xsi:type="dcterms:W3CDTF">2023-11-04T18:00:47Z</dcterms:modified>
</cp:coreProperties>
</file>