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 id="256" r:id="rId3"/>
    <p:sldId id="257" r:id="rId4"/>
    <p:sldId id="258" r:id="rId5"/>
    <p:sldId id="259" r:id="rId6"/>
    <p:sldId id="260" r:id="rId7"/>
    <p:sldId id="261" r:id="rId8"/>
    <p:sldId id="267" r:id="rId9"/>
    <p:sldId id="262" r:id="rId10"/>
    <p:sldId id="266"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4904B-DB92-4C97-91B2-E42CCADEF65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133B7D-BB1E-47B6-8E8E-421FC0470410}">
      <dgm:prSet phldrT="[Text]" custT="1"/>
      <dgm:spPr/>
      <dgm:t>
        <a:bodyPr/>
        <a:lstStyle/>
        <a:p>
          <a:r>
            <a:rPr lang="en-IN" sz="3200" dirty="0" smtClean="0"/>
            <a:t>ABSTRACT</a:t>
          </a:r>
          <a:endParaRPr lang="en-US" sz="3200" dirty="0"/>
        </a:p>
      </dgm:t>
    </dgm:pt>
    <dgm:pt modelId="{1783F3B5-5522-47C4-B60C-621BB58FE50C}" type="parTrans" cxnId="{715AAF1D-5091-4B3D-BAED-26C2932DF055}">
      <dgm:prSet/>
      <dgm:spPr/>
      <dgm:t>
        <a:bodyPr/>
        <a:lstStyle/>
        <a:p>
          <a:endParaRPr lang="en-US"/>
        </a:p>
      </dgm:t>
    </dgm:pt>
    <dgm:pt modelId="{834E0C28-BDF8-41F8-BFC8-816EB7431C7C}" type="sibTrans" cxnId="{715AAF1D-5091-4B3D-BAED-26C2932DF055}">
      <dgm:prSet/>
      <dgm:spPr/>
      <dgm:t>
        <a:bodyPr/>
        <a:lstStyle/>
        <a:p>
          <a:endParaRPr lang="en-US"/>
        </a:p>
      </dgm:t>
    </dgm:pt>
    <dgm:pt modelId="{EB1CF82E-A3F8-4E2B-84BD-4983CC6D15C6}">
      <dgm:prSet phldrT="[Text]"/>
      <dgm:spPr/>
      <dgm:t>
        <a:bodyPr/>
        <a:lstStyle/>
        <a:p>
          <a:r>
            <a:rPr lang="en-IN" dirty="0" smtClean="0"/>
            <a:t>.</a:t>
          </a:r>
          <a:endParaRPr lang="en-US" dirty="0"/>
        </a:p>
      </dgm:t>
    </dgm:pt>
    <dgm:pt modelId="{94B0161A-E417-40C1-AEE5-288D96A98CE0}" type="parTrans" cxnId="{8151FF35-1847-4CE1-8266-53EC1CAD60C4}">
      <dgm:prSet/>
      <dgm:spPr/>
      <dgm:t>
        <a:bodyPr/>
        <a:lstStyle/>
        <a:p>
          <a:endParaRPr lang="en-US"/>
        </a:p>
      </dgm:t>
    </dgm:pt>
    <dgm:pt modelId="{98A5B500-B6D3-4D5A-83D5-5665712AA327}" type="sibTrans" cxnId="{8151FF35-1847-4CE1-8266-53EC1CAD60C4}">
      <dgm:prSet/>
      <dgm:spPr/>
      <dgm:t>
        <a:bodyPr/>
        <a:lstStyle/>
        <a:p>
          <a:endParaRPr lang="en-US"/>
        </a:p>
      </dgm:t>
    </dgm:pt>
    <dgm:pt modelId="{574C5DA2-F654-4BE6-BDBD-AEA66E3793A1}">
      <dgm:prSet phldrT="[Text]" custT="1"/>
      <dgm:spPr/>
      <dgm:t>
        <a:bodyPr/>
        <a:lstStyle/>
        <a:p>
          <a:r>
            <a:rPr lang="en-IN" sz="3200" dirty="0" smtClean="0"/>
            <a:t>DIAGRAMS</a:t>
          </a:r>
          <a:endParaRPr lang="en-US" sz="3200" dirty="0"/>
        </a:p>
      </dgm:t>
    </dgm:pt>
    <dgm:pt modelId="{947E1701-0E0C-4B9D-974C-CCCA9B752910}" type="parTrans" cxnId="{CE80FBCC-4662-40A9-AF2F-036DD0F2B7C3}">
      <dgm:prSet/>
      <dgm:spPr/>
      <dgm:t>
        <a:bodyPr/>
        <a:lstStyle/>
        <a:p>
          <a:endParaRPr lang="en-US"/>
        </a:p>
      </dgm:t>
    </dgm:pt>
    <dgm:pt modelId="{283BB710-3560-4894-A823-679791835E11}" type="sibTrans" cxnId="{CE80FBCC-4662-40A9-AF2F-036DD0F2B7C3}">
      <dgm:prSet/>
      <dgm:spPr/>
      <dgm:t>
        <a:bodyPr/>
        <a:lstStyle/>
        <a:p>
          <a:endParaRPr lang="en-US"/>
        </a:p>
      </dgm:t>
    </dgm:pt>
    <dgm:pt modelId="{711F36FF-5E45-412A-ADC9-CE6494D0E53F}">
      <dgm:prSet phldrT="[Text]"/>
      <dgm:spPr/>
      <dgm:t>
        <a:bodyPr/>
        <a:lstStyle/>
        <a:p>
          <a:endParaRPr lang="en-US" dirty="0"/>
        </a:p>
      </dgm:t>
    </dgm:pt>
    <dgm:pt modelId="{2BF948B3-A1AF-4F80-B2AA-CB68B19BC0D0}" type="parTrans" cxnId="{B99BC07C-3115-47E3-8DA1-65AD0909C79B}">
      <dgm:prSet/>
      <dgm:spPr/>
      <dgm:t>
        <a:bodyPr/>
        <a:lstStyle/>
        <a:p>
          <a:endParaRPr lang="en-US"/>
        </a:p>
      </dgm:t>
    </dgm:pt>
    <dgm:pt modelId="{8EDB6071-6504-4566-85D7-6AFE5F55991B}" type="sibTrans" cxnId="{B99BC07C-3115-47E3-8DA1-65AD0909C79B}">
      <dgm:prSet/>
      <dgm:spPr/>
      <dgm:t>
        <a:bodyPr/>
        <a:lstStyle/>
        <a:p>
          <a:endParaRPr lang="en-US"/>
        </a:p>
      </dgm:t>
    </dgm:pt>
    <dgm:pt modelId="{FF0FEBBB-DBC4-4515-A842-96D2559D3DB0}">
      <dgm:prSet phldrT="[Text]" custT="1"/>
      <dgm:spPr/>
      <dgm:t>
        <a:bodyPr/>
        <a:lstStyle/>
        <a:p>
          <a:r>
            <a:rPr lang="en-IN" sz="3200" dirty="0" smtClean="0"/>
            <a:t>PROBEM DEFINITION</a:t>
          </a:r>
          <a:endParaRPr lang="en-US" sz="3200" dirty="0"/>
        </a:p>
      </dgm:t>
    </dgm:pt>
    <dgm:pt modelId="{CD11CDDD-74CE-4952-ACDB-A707F99058A5}" type="parTrans" cxnId="{91761694-0420-4CAB-B7F9-0B5E4ED58653}">
      <dgm:prSet/>
      <dgm:spPr/>
      <dgm:t>
        <a:bodyPr/>
        <a:lstStyle/>
        <a:p>
          <a:endParaRPr lang="en-US"/>
        </a:p>
      </dgm:t>
    </dgm:pt>
    <dgm:pt modelId="{11550EDE-042F-4090-85D8-2966C4795245}" type="sibTrans" cxnId="{91761694-0420-4CAB-B7F9-0B5E4ED58653}">
      <dgm:prSet/>
      <dgm:spPr/>
      <dgm:t>
        <a:bodyPr/>
        <a:lstStyle/>
        <a:p>
          <a:endParaRPr lang="en-US"/>
        </a:p>
      </dgm:t>
    </dgm:pt>
    <dgm:pt modelId="{396B4FE2-2D51-461F-A29C-6C1AA00EFFCD}">
      <dgm:prSet phldrT="[Text]" custT="1"/>
      <dgm:spPr/>
      <dgm:t>
        <a:bodyPr/>
        <a:lstStyle/>
        <a:p>
          <a:r>
            <a:rPr lang="en-IN" sz="3200" dirty="0" smtClean="0"/>
            <a:t>INTRODUCTION TO SOLUTION</a:t>
          </a:r>
          <a:endParaRPr lang="en-US" sz="3200" dirty="0"/>
        </a:p>
      </dgm:t>
    </dgm:pt>
    <dgm:pt modelId="{E6FA76E2-38AF-4D64-B8E9-FF2F70EAAF72}" type="parTrans" cxnId="{41733A11-AD37-4CDF-9426-C628E6A118A3}">
      <dgm:prSet/>
      <dgm:spPr/>
      <dgm:t>
        <a:bodyPr/>
        <a:lstStyle/>
        <a:p>
          <a:endParaRPr lang="en-US"/>
        </a:p>
      </dgm:t>
    </dgm:pt>
    <dgm:pt modelId="{DB984194-3E32-4CE1-A234-E05883AB403B}" type="sibTrans" cxnId="{41733A11-AD37-4CDF-9426-C628E6A118A3}">
      <dgm:prSet/>
      <dgm:spPr/>
      <dgm:t>
        <a:bodyPr/>
        <a:lstStyle/>
        <a:p>
          <a:endParaRPr lang="en-US"/>
        </a:p>
      </dgm:t>
    </dgm:pt>
    <dgm:pt modelId="{E2C4160A-901F-419E-A0F4-BDE6EE019D4C}">
      <dgm:prSet phldrT="[Text]" custT="1"/>
      <dgm:spPr/>
      <dgm:t>
        <a:bodyPr/>
        <a:lstStyle/>
        <a:p>
          <a:r>
            <a:rPr lang="en-IN" sz="3200" dirty="0" smtClean="0"/>
            <a:t>PROBLEM OBJECTIVE </a:t>
          </a:r>
          <a:endParaRPr lang="en-US" sz="3200" dirty="0"/>
        </a:p>
      </dgm:t>
    </dgm:pt>
    <dgm:pt modelId="{8A9244D2-188B-4588-96EB-7CE9C04A91C8}" type="parTrans" cxnId="{A896D899-E325-4DE3-A4FC-0E72EB151F6D}">
      <dgm:prSet/>
      <dgm:spPr/>
      <dgm:t>
        <a:bodyPr/>
        <a:lstStyle/>
        <a:p>
          <a:endParaRPr lang="en-US"/>
        </a:p>
      </dgm:t>
    </dgm:pt>
    <dgm:pt modelId="{9FCE36F5-851D-4490-A2FE-BCCC4FCBF32C}" type="sibTrans" cxnId="{A896D899-E325-4DE3-A4FC-0E72EB151F6D}">
      <dgm:prSet/>
      <dgm:spPr/>
      <dgm:t>
        <a:bodyPr/>
        <a:lstStyle/>
        <a:p>
          <a:endParaRPr lang="en-US"/>
        </a:p>
      </dgm:t>
    </dgm:pt>
    <dgm:pt modelId="{00DFB1FA-5882-480C-9719-F3EB77E84DE5}">
      <dgm:prSet phldrT="[Text]" custT="1"/>
      <dgm:spPr/>
      <dgm:t>
        <a:bodyPr/>
        <a:lstStyle/>
        <a:p>
          <a:r>
            <a:rPr lang="en-IN" sz="3200" dirty="0" smtClean="0"/>
            <a:t>PROBLEM DESCRIPTION</a:t>
          </a:r>
          <a:endParaRPr lang="en-US" sz="3200" dirty="0"/>
        </a:p>
      </dgm:t>
    </dgm:pt>
    <dgm:pt modelId="{77E0780B-5C6C-4447-9297-BB1F26BDAC0E}" type="parTrans" cxnId="{39AD1FE4-2029-42F3-9048-F6C2175CA9C6}">
      <dgm:prSet/>
      <dgm:spPr/>
      <dgm:t>
        <a:bodyPr/>
        <a:lstStyle/>
        <a:p>
          <a:endParaRPr lang="en-US"/>
        </a:p>
      </dgm:t>
    </dgm:pt>
    <dgm:pt modelId="{6516DB29-11B3-4004-A678-4AB649EB37F6}" type="sibTrans" cxnId="{39AD1FE4-2029-42F3-9048-F6C2175CA9C6}">
      <dgm:prSet/>
      <dgm:spPr/>
      <dgm:t>
        <a:bodyPr/>
        <a:lstStyle/>
        <a:p>
          <a:endParaRPr lang="en-US"/>
        </a:p>
      </dgm:t>
    </dgm:pt>
    <dgm:pt modelId="{60F31D2F-C1D7-4E65-911E-2F87A62961FA}">
      <dgm:prSet phldrT="[Text]" custT="1"/>
      <dgm:spPr/>
      <dgm:t>
        <a:bodyPr/>
        <a:lstStyle/>
        <a:p>
          <a:r>
            <a:rPr lang="en-IN" sz="3200" dirty="0" smtClean="0"/>
            <a:t>EXPECTED OUTCOMES</a:t>
          </a:r>
          <a:endParaRPr lang="en-US" sz="3200" dirty="0"/>
        </a:p>
      </dgm:t>
    </dgm:pt>
    <dgm:pt modelId="{E787EBD3-A7A0-41C3-946C-42A9985784ED}" type="parTrans" cxnId="{BEB79302-55CA-49AA-92D3-2B881742C217}">
      <dgm:prSet/>
      <dgm:spPr/>
      <dgm:t>
        <a:bodyPr/>
        <a:lstStyle/>
        <a:p>
          <a:endParaRPr lang="en-US"/>
        </a:p>
      </dgm:t>
    </dgm:pt>
    <dgm:pt modelId="{03A451BF-4886-456D-B4BD-A3822115E071}" type="sibTrans" cxnId="{BEB79302-55CA-49AA-92D3-2B881742C217}">
      <dgm:prSet/>
      <dgm:spPr/>
      <dgm:t>
        <a:bodyPr/>
        <a:lstStyle/>
        <a:p>
          <a:endParaRPr lang="en-US"/>
        </a:p>
      </dgm:t>
    </dgm:pt>
    <dgm:pt modelId="{744694C9-DB1B-4AA3-A630-751F82BE797B}">
      <dgm:prSet phldrT="[Text]" custT="1"/>
      <dgm:spPr/>
      <dgm:t>
        <a:bodyPr/>
        <a:lstStyle/>
        <a:p>
          <a:r>
            <a:rPr lang="en-IN" sz="3200" dirty="0" smtClean="0"/>
            <a:t>TECHNICAL DETAILS</a:t>
          </a:r>
          <a:endParaRPr lang="en-US" sz="3200" dirty="0"/>
        </a:p>
      </dgm:t>
    </dgm:pt>
    <dgm:pt modelId="{F9334729-B17B-455A-BD06-E036A393A206}" type="parTrans" cxnId="{60CD2D37-E288-4251-BEB1-07D7641AC6EA}">
      <dgm:prSet/>
      <dgm:spPr/>
      <dgm:t>
        <a:bodyPr/>
        <a:lstStyle/>
        <a:p>
          <a:endParaRPr lang="en-US"/>
        </a:p>
      </dgm:t>
    </dgm:pt>
    <dgm:pt modelId="{0920088A-8F34-4F5D-B42C-B050B05A19DE}" type="sibTrans" cxnId="{60CD2D37-E288-4251-BEB1-07D7641AC6EA}">
      <dgm:prSet/>
      <dgm:spPr/>
      <dgm:t>
        <a:bodyPr/>
        <a:lstStyle/>
        <a:p>
          <a:endParaRPr lang="en-US"/>
        </a:p>
      </dgm:t>
    </dgm:pt>
    <dgm:pt modelId="{68C52E44-6355-4910-BD26-EC6B9A01EC40}" type="pres">
      <dgm:prSet presAssocID="{D494904B-DB92-4C97-91B2-E42CCADEF655}" presName="linear" presStyleCnt="0">
        <dgm:presLayoutVars>
          <dgm:animLvl val="lvl"/>
          <dgm:resizeHandles val="exact"/>
        </dgm:presLayoutVars>
      </dgm:prSet>
      <dgm:spPr/>
      <dgm:t>
        <a:bodyPr/>
        <a:lstStyle/>
        <a:p>
          <a:endParaRPr lang="en-US"/>
        </a:p>
      </dgm:t>
    </dgm:pt>
    <dgm:pt modelId="{57FC24FA-EC93-4193-B7EF-EA8D107ABF44}" type="pres">
      <dgm:prSet presAssocID="{DE133B7D-BB1E-47B6-8E8E-421FC0470410}" presName="parentText" presStyleLbl="node1" presStyleIdx="0" presStyleCnt="8" custScaleY="85249" custLinFactNeighborY="89704">
        <dgm:presLayoutVars>
          <dgm:chMax val="0"/>
          <dgm:bulletEnabled val="1"/>
        </dgm:presLayoutVars>
      </dgm:prSet>
      <dgm:spPr/>
      <dgm:t>
        <a:bodyPr/>
        <a:lstStyle/>
        <a:p>
          <a:endParaRPr lang="en-US"/>
        </a:p>
      </dgm:t>
    </dgm:pt>
    <dgm:pt modelId="{1575CDB3-204B-4FD2-A389-10487A781378}" type="pres">
      <dgm:prSet presAssocID="{DE133B7D-BB1E-47B6-8E8E-421FC0470410}" presName="childText" presStyleLbl="revTx" presStyleIdx="0" presStyleCnt="2">
        <dgm:presLayoutVars>
          <dgm:bulletEnabled val="1"/>
        </dgm:presLayoutVars>
      </dgm:prSet>
      <dgm:spPr/>
      <dgm:t>
        <a:bodyPr/>
        <a:lstStyle/>
        <a:p>
          <a:endParaRPr lang="en-US"/>
        </a:p>
      </dgm:t>
    </dgm:pt>
    <dgm:pt modelId="{5DE7F747-6ABE-437B-A39E-701B815D1C8A}" type="pres">
      <dgm:prSet presAssocID="{FF0FEBBB-DBC4-4515-A842-96D2559D3DB0}" presName="parentText" presStyleLbl="node1" presStyleIdx="1" presStyleCnt="8" custScaleY="86131" custLinFactY="2190" custLinFactNeighborY="100000">
        <dgm:presLayoutVars>
          <dgm:chMax val="0"/>
          <dgm:bulletEnabled val="1"/>
        </dgm:presLayoutVars>
      </dgm:prSet>
      <dgm:spPr/>
      <dgm:t>
        <a:bodyPr/>
        <a:lstStyle/>
        <a:p>
          <a:endParaRPr lang="en-US"/>
        </a:p>
      </dgm:t>
    </dgm:pt>
    <dgm:pt modelId="{A0B40B30-A85A-405B-B0C1-3F7BB67B01F6}" type="pres">
      <dgm:prSet presAssocID="{11550EDE-042F-4090-85D8-2966C4795245}" presName="spacer" presStyleCnt="0"/>
      <dgm:spPr/>
    </dgm:pt>
    <dgm:pt modelId="{8E714119-FB98-4DF4-82FC-36E1AE69D0FB}" type="pres">
      <dgm:prSet presAssocID="{396B4FE2-2D51-461F-A29C-6C1AA00EFFCD}" presName="parentText" presStyleLbl="node1" presStyleIdx="2" presStyleCnt="8" custScaleY="81512" custLinFactY="2892" custLinFactNeighborY="100000">
        <dgm:presLayoutVars>
          <dgm:chMax val="0"/>
          <dgm:bulletEnabled val="1"/>
        </dgm:presLayoutVars>
      </dgm:prSet>
      <dgm:spPr/>
      <dgm:t>
        <a:bodyPr/>
        <a:lstStyle/>
        <a:p>
          <a:endParaRPr lang="en-US"/>
        </a:p>
      </dgm:t>
    </dgm:pt>
    <dgm:pt modelId="{8F1F8229-E5D8-4790-8BBF-03D726261382}" type="pres">
      <dgm:prSet presAssocID="{DB984194-3E32-4CE1-A234-E05883AB403B}" presName="spacer" presStyleCnt="0"/>
      <dgm:spPr/>
    </dgm:pt>
    <dgm:pt modelId="{A543B51B-672E-49F1-A78E-F58DF699DB6D}" type="pres">
      <dgm:prSet presAssocID="{E2C4160A-901F-419E-A0F4-BDE6EE019D4C}" presName="parentText" presStyleLbl="node1" presStyleIdx="3" presStyleCnt="8" custScaleY="88296" custLinFactY="2616" custLinFactNeighborX="-1099" custLinFactNeighborY="100000">
        <dgm:presLayoutVars>
          <dgm:chMax val="0"/>
          <dgm:bulletEnabled val="1"/>
        </dgm:presLayoutVars>
      </dgm:prSet>
      <dgm:spPr/>
      <dgm:t>
        <a:bodyPr/>
        <a:lstStyle/>
        <a:p>
          <a:endParaRPr lang="en-US"/>
        </a:p>
      </dgm:t>
    </dgm:pt>
    <dgm:pt modelId="{D3C6CEF2-BCF9-4E34-81FE-D071CF7DFDD4}" type="pres">
      <dgm:prSet presAssocID="{9FCE36F5-851D-4490-A2FE-BCCC4FCBF32C}" presName="spacer" presStyleCnt="0"/>
      <dgm:spPr/>
    </dgm:pt>
    <dgm:pt modelId="{4D981512-A484-40F2-A173-C1F9442E4F05}" type="pres">
      <dgm:prSet presAssocID="{00DFB1FA-5882-480C-9719-F3EB77E84DE5}" presName="parentText" presStyleLbl="node1" presStyleIdx="4" presStyleCnt="8" custScaleY="94005" custLinFactY="3856" custLinFactNeighborY="100000">
        <dgm:presLayoutVars>
          <dgm:chMax val="0"/>
          <dgm:bulletEnabled val="1"/>
        </dgm:presLayoutVars>
      </dgm:prSet>
      <dgm:spPr/>
      <dgm:t>
        <a:bodyPr/>
        <a:lstStyle/>
        <a:p>
          <a:endParaRPr lang="en-US"/>
        </a:p>
      </dgm:t>
    </dgm:pt>
    <dgm:pt modelId="{99B5D76A-F9BF-45CC-879B-539C62157D5D}" type="pres">
      <dgm:prSet presAssocID="{6516DB29-11B3-4004-A678-4AB649EB37F6}" presName="spacer" presStyleCnt="0"/>
      <dgm:spPr/>
    </dgm:pt>
    <dgm:pt modelId="{BE997113-E229-40E8-ADF8-D0B29897C5C7}" type="pres">
      <dgm:prSet presAssocID="{574C5DA2-F654-4BE6-BDBD-AEA66E3793A1}" presName="parentText" presStyleLbl="node1" presStyleIdx="5" presStyleCnt="8" custScaleY="76331" custLinFactNeighborY="35407">
        <dgm:presLayoutVars>
          <dgm:chMax val="0"/>
          <dgm:bulletEnabled val="1"/>
        </dgm:presLayoutVars>
      </dgm:prSet>
      <dgm:spPr/>
      <dgm:t>
        <a:bodyPr/>
        <a:lstStyle/>
        <a:p>
          <a:endParaRPr lang="en-US"/>
        </a:p>
      </dgm:t>
    </dgm:pt>
    <dgm:pt modelId="{55356D36-04B2-45E9-8343-982A0CB5BBE9}" type="pres">
      <dgm:prSet presAssocID="{574C5DA2-F654-4BE6-BDBD-AEA66E3793A1}" presName="childText" presStyleLbl="revTx" presStyleIdx="1" presStyleCnt="2">
        <dgm:presLayoutVars>
          <dgm:bulletEnabled val="1"/>
        </dgm:presLayoutVars>
      </dgm:prSet>
      <dgm:spPr/>
      <dgm:t>
        <a:bodyPr/>
        <a:lstStyle/>
        <a:p>
          <a:endParaRPr lang="en-US"/>
        </a:p>
      </dgm:t>
    </dgm:pt>
    <dgm:pt modelId="{EA0D82C4-6B45-4447-B06C-82190EE2DBCD}" type="pres">
      <dgm:prSet presAssocID="{60F31D2F-C1D7-4E65-911E-2F87A62961FA}" presName="parentText" presStyleLbl="node1" presStyleIdx="6" presStyleCnt="8" custScaleY="95206" custLinFactY="-4695" custLinFactNeighborY="-100000">
        <dgm:presLayoutVars>
          <dgm:chMax val="0"/>
          <dgm:bulletEnabled val="1"/>
        </dgm:presLayoutVars>
      </dgm:prSet>
      <dgm:spPr/>
      <dgm:t>
        <a:bodyPr/>
        <a:lstStyle/>
        <a:p>
          <a:endParaRPr lang="en-US"/>
        </a:p>
      </dgm:t>
    </dgm:pt>
    <dgm:pt modelId="{3B8FE02D-7EA4-4C88-864B-F7F9FBA46A8E}" type="pres">
      <dgm:prSet presAssocID="{03A451BF-4886-456D-B4BD-A3822115E071}" presName="spacer" presStyleCnt="0"/>
      <dgm:spPr/>
    </dgm:pt>
    <dgm:pt modelId="{520C7FDC-8388-4A8F-B013-E8F6014D0AA2}" type="pres">
      <dgm:prSet presAssocID="{744694C9-DB1B-4AA3-A630-751F82BE797B}" presName="parentText" presStyleLbl="node1" presStyleIdx="7" presStyleCnt="8" custScaleY="77739" custLinFactY="-16336" custLinFactNeighborX="-1099" custLinFactNeighborY="-100000">
        <dgm:presLayoutVars>
          <dgm:chMax val="0"/>
          <dgm:bulletEnabled val="1"/>
        </dgm:presLayoutVars>
      </dgm:prSet>
      <dgm:spPr/>
      <dgm:t>
        <a:bodyPr/>
        <a:lstStyle/>
        <a:p>
          <a:endParaRPr lang="en-US"/>
        </a:p>
      </dgm:t>
    </dgm:pt>
  </dgm:ptLst>
  <dgm:cxnLst>
    <dgm:cxn modelId="{715AAF1D-5091-4B3D-BAED-26C2932DF055}" srcId="{D494904B-DB92-4C97-91B2-E42CCADEF655}" destId="{DE133B7D-BB1E-47B6-8E8E-421FC0470410}" srcOrd="0" destOrd="0" parTransId="{1783F3B5-5522-47C4-B60C-621BB58FE50C}" sibTransId="{834E0C28-BDF8-41F8-BFC8-816EB7431C7C}"/>
    <dgm:cxn modelId="{E91343E0-C800-4769-ADED-D941157E186A}" type="presOf" srcId="{744694C9-DB1B-4AA3-A630-751F82BE797B}" destId="{520C7FDC-8388-4A8F-B013-E8F6014D0AA2}" srcOrd="0" destOrd="0" presId="urn:microsoft.com/office/officeart/2005/8/layout/vList2"/>
    <dgm:cxn modelId="{B99BC07C-3115-47E3-8DA1-65AD0909C79B}" srcId="{574C5DA2-F654-4BE6-BDBD-AEA66E3793A1}" destId="{711F36FF-5E45-412A-ADC9-CE6494D0E53F}" srcOrd="0" destOrd="0" parTransId="{2BF948B3-A1AF-4F80-B2AA-CB68B19BC0D0}" sibTransId="{8EDB6071-6504-4566-85D7-6AFE5F55991B}"/>
    <dgm:cxn modelId="{9C78FE18-1457-4CAF-97C4-E3C529A10178}" type="presOf" srcId="{DE133B7D-BB1E-47B6-8E8E-421FC0470410}" destId="{57FC24FA-EC93-4193-B7EF-EA8D107ABF44}" srcOrd="0" destOrd="0" presId="urn:microsoft.com/office/officeart/2005/8/layout/vList2"/>
    <dgm:cxn modelId="{56B19C74-06D2-469E-9CC2-0DF20E532317}" type="presOf" srcId="{574C5DA2-F654-4BE6-BDBD-AEA66E3793A1}" destId="{BE997113-E229-40E8-ADF8-D0B29897C5C7}" srcOrd="0" destOrd="0" presId="urn:microsoft.com/office/officeart/2005/8/layout/vList2"/>
    <dgm:cxn modelId="{69B46B84-DD45-4072-981E-0CCFCB8087E8}" type="presOf" srcId="{E2C4160A-901F-419E-A0F4-BDE6EE019D4C}" destId="{A543B51B-672E-49F1-A78E-F58DF699DB6D}" srcOrd="0" destOrd="0" presId="urn:microsoft.com/office/officeart/2005/8/layout/vList2"/>
    <dgm:cxn modelId="{39AD1FE4-2029-42F3-9048-F6C2175CA9C6}" srcId="{D494904B-DB92-4C97-91B2-E42CCADEF655}" destId="{00DFB1FA-5882-480C-9719-F3EB77E84DE5}" srcOrd="4" destOrd="0" parTransId="{77E0780B-5C6C-4447-9297-BB1F26BDAC0E}" sibTransId="{6516DB29-11B3-4004-A678-4AB649EB37F6}"/>
    <dgm:cxn modelId="{4FE0E27D-99D6-4168-B6C3-026707241456}" type="presOf" srcId="{396B4FE2-2D51-461F-A29C-6C1AA00EFFCD}" destId="{8E714119-FB98-4DF4-82FC-36E1AE69D0FB}" srcOrd="0" destOrd="0" presId="urn:microsoft.com/office/officeart/2005/8/layout/vList2"/>
    <dgm:cxn modelId="{91761694-0420-4CAB-B7F9-0B5E4ED58653}" srcId="{D494904B-DB92-4C97-91B2-E42CCADEF655}" destId="{FF0FEBBB-DBC4-4515-A842-96D2559D3DB0}" srcOrd="1" destOrd="0" parTransId="{CD11CDDD-74CE-4952-ACDB-A707F99058A5}" sibTransId="{11550EDE-042F-4090-85D8-2966C4795245}"/>
    <dgm:cxn modelId="{8151FF35-1847-4CE1-8266-53EC1CAD60C4}" srcId="{DE133B7D-BB1E-47B6-8E8E-421FC0470410}" destId="{EB1CF82E-A3F8-4E2B-84BD-4983CC6D15C6}" srcOrd="0" destOrd="0" parTransId="{94B0161A-E417-40C1-AEE5-288D96A98CE0}" sibTransId="{98A5B500-B6D3-4D5A-83D5-5665712AA327}"/>
    <dgm:cxn modelId="{BEB79302-55CA-49AA-92D3-2B881742C217}" srcId="{D494904B-DB92-4C97-91B2-E42CCADEF655}" destId="{60F31D2F-C1D7-4E65-911E-2F87A62961FA}" srcOrd="6" destOrd="0" parTransId="{E787EBD3-A7A0-41C3-946C-42A9985784ED}" sibTransId="{03A451BF-4886-456D-B4BD-A3822115E071}"/>
    <dgm:cxn modelId="{48AEC881-19CC-4545-A977-DC5CAC17D511}" type="presOf" srcId="{711F36FF-5E45-412A-ADC9-CE6494D0E53F}" destId="{55356D36-04B2-45E9-8343-982A0CB5BBE9}" srcOrd="0" destOrd="0" presId="urn:microsoft.com/office/officeart/2005/8/layout/vList2"/>
    <dgm:cxn modelId="{41733A11-AD37-4CDF-9426-C628E6A118A3}" srcId="{D494904B-DB92-4C97-91B2-E42CCADEF655}" destId="{396B4FE2-2D51-461F-A29C-6C1AA00EFFCD}" srcOrd="2" destOrd="0" parTransId="{E6FA76E2-38AF-4D64-B8E9-FF2F70EAAF72}" sibTransId="{DB984194-3E32-4CE1-A234-E05883AB403B}"/>
    <dgm:cxn modelId="{91635C51-7FAC-4053-BFF5-D39FF17E05D6}" type="presOf" srcId="{FF0FEBBB-DBC4-4515-A842-96D2559D3DB0}" destId="{5DE7F747-6ABE-437B-A39E-701B815D1C8A}" srcOrd="0" destOrd="0" presId="urn:microsoft.com/office/officeart/2005/8/layout/vList2"/>
    <dgm:cxn modelId="{B3DB8321-75B7-4B4C-B31F-A32A46C95FB6}" type="presOf" srcId="{EB1CF82E-A3F8-4E2B-84BD-4983CC6D15C6}" destId="{1575CDB3-204B-4FD2-A389-10487A781378}" srcOrd="0" destOrd="0" presId="urn:microsoft.com/office/officeart/2005/8/layout/vList2"/>
    <dgm:cxn modelId="{60CD2D37-E288-4251-BEB1-07D7641AC6EA}" srcId="{D494904B-DB92-4C97-91B2-E42CCADEF655}" destId="{744694C9-DB1B-4AA3-A630-751F82BE797B}" srcOrd="7" destOrd="0" parTransId="{F9334729-B17B-455A-BD06-E036A393A206}" sibTransId="{0920088A-8F34-4F5D-B42C-B050B05A19DE}"/>
    <dgm:cxn modelId="{CE80FBCC-4662-40A9-AF2F-036DD0F2B7C3}" srcId="{D494904B-DB92-4C97-91B2-E42CCADEF655}" destId="{574C5DA2-F654-4BE6-BDBD-AEA66E3793A1}" srcOrd="5" destOrd="0" parTransId="{947E1701-0E0C-4B9D-974C-CCCA9B752910}" sibTransId="{283BB710-3560-4894-A823-679791835E11}"/>
    <dgm:cxn modelId="{A896D899-E325-4DE3-A4FC-0E72EB151F6D}" srcId="{D494904B-DB92-4C97-91B2-E42CCADEF655}" destId="{E2C4160A-901F-419E-A0F4-BDE6EE019D4C}" srcOrd="3" destOrd="0" parTransId="{8A9244D2-188B-4588-96EB-7CE9C04A91C8}" sibTransId="{9FCE36F5-851D-4490-A2FE-BCCC4FCBF32C}"/>
    <dgm:cxn modelId="{2CE9C6A8-D504-4631-9CAC-3E501A3B4E47}" type="presOf" srcId="{60F31D2F-C1D7-4E65-911E-2F87A62961FA}" destId="{EA0D82C4-6B45-4447-B06C-82190EE2DBCD}" srcOrd="0" destOrd="0" presId="urn:microsoft.com/office/officeart/2005/8/layout/vList2"/>
    <dgm:cxn modelId="{49754C14-97F7-4AA4-B0E0-4DD90C689F34}" type="presOf" srcId="{D494904B-DB92-4C97-91B2-E42CCADEF655}" destId="{68C52E44-6355-4910-BD26-EC6B9A01EC40}" srcOrd="0" destOrd="0" presId="urn:microsoft.com/office/officeart/2005/8/layout/vList2"/>
    <dgm:cxn modelId="{55A8E48A-E277-479E-95C3-4F7CA3250C50}" type="presOf" srcId="{00DFB1FA-5882-480C-9719-F3EB77E84DE5}" destId="{4D981512-A484-40F2-A173-C1F9442E4F05}" srcOrd="0" destOrd="0" presId="urn:microsoft.com/office/officeart/2005/8/layout/vList2"/>
    <dgm:cxn modelId="{3DC6EDE0-14E5-4A72-A45F-8A3B2114D0CA}" type="presParOf" srcId="{68C52E44-6355-4910-BD26-EC6B9A01EC40}" destId="{57FC24FA-EC93-4193-B7EF-EA8D107ABF44}" srcOrd="0" destOrd="0" presId="urn:microsoft.com/office/officeart/2005/8/layout/vList2"/>
    <dgm:cxn modelId="{03C59C54-5028-4C07-B6AB-D47951B2A9F9}" type="presParOf" srcId="{68C52E44-6355-4910-BD26-EC6B9A01EC40}" destId="{1575CDB3-204B-4FD2-A389-10487A781378}" srcOrd="1" destOrd="0" presId="urn:microsoft.com/office/officeart/2005/8/layout/vList2"/>
    <dgm:cxn modelId="{574FF231-A7C1-4193-9F14-378266EFA92A}" type="presParOf" srcId="{68C52E44-6355-4910-BD26-EC6B9A01EC40}" destId="{5DE7F747-6ABE-437B-A39E-701B815D1C8A}" srcOrd="2" destOrd="0" presId="urn:microsoft.com/office/officeart/2005/8/layout/vList2"/>
    <dgm:cxn modelId="{45F8BB73-12E2-4535-BCE1-1574CD5654C1}" type="presParOf" srcId="{68C52E44-6355-4910-BD26-EC6B9A01EC40}" destId="{A0B40B30-A85A-405B-B0C1-3F7BB67B01F6}" srcOrd="3" destOrd="0" presId="urn:microsoft.com/office/officeart/2005/8/layout/vList2"/>
    <dgm:cxn modelId="{E98FB5BE-FA08-4C8B-A8D4-7983E2BE7F75}" type="presParOf" srcId="{68C52E44-6355-4910-BD26-EC6B9A01EC40}" destId="{8E714119-FB98-4DF4-82FC-36E1AE69D0FB}" srcOrd="4" destOrd="0" presId="urn:microsoft.com/office/officeart/2005/8/layout/vList2"/>
    <dgm:cxn modelId="{F68291D8-037B-483E-BAD1-FF9A1AB607AC}" type="presParOf" srcId="{68C52E44-6355-4910-BD26-EC6B9A01EC40}" destId="{8F1F8229-E5D8-4790-8BBF-03D726261382}" srcOrd="5" destOrd="0" presId="urn:microsoft.com/office/officeart/2005/8/layout/vList2"/>
    <dgm:cxn modelId="{63947113-2CD3-4A47-A33B-FB0BEC49F390}" type="presParOf" srcId="{68C52E44-6355-4910-BD26-EC6B9A01EC40}" destId="{A543B51B-672E-49F1-A78E-F58DF699DB6D}" srcOrd="6" destOrd="0" presId="urn:microsoft.com/office/officeart/2005/8/layout/vList2"/>
    <dgm:cxn modelId="{FDD3AD3B-C16D-47F6-9C65-7C2AEDC2B02F}" type="presParOf" srcId="{68C52E44-6355-4910-BD26-EC6B9A01EC40}" destId="{D3C6CEF2-BCF9-4E34-81FE-D071CF7DFDD4}" srcOrd="7" destOrd="0" presId="urn:microsoft.com/office/officeart/2005/8/layout/vList2"/>
    <dgm:cxn modelId="{99F4AC54-8AC4-472B-813B-02BAB478F0CE}" type="presParOf" srcId="{68C52E44-6355-4910-BD26-EC6B9A01EC40}" destId="{4D981512-A484-40F2-A173-C1F9442E4F05}" srcOrd="8" destOrd="0" presId="urn:microsoft.com/office/officeart/2005/8/layout/vList2"/>
    <dgm:cxn modelId="{7C316F3F-8FDF-420F-8335-B4A511F6325A}" type="presParOf" srcId="{68C52E44-6355-4910-BD26-EC6B9A01EC40}" destId="{99B5D76A-F9BF-45CC-879B-539C62157D5D}" srcOrd="9" destOrd="0" presId="urn:microsoft.com/office/officeart/2005/8/layout/vList2"/>
    <dgm:cxn modelId="{432DF728-D263-4245-B040-313E87D0E7EB}" type="presParOf" srcId="{68C52E44-6355-4910-BD26-EC6B9A01EC40}" destId="{BE997113-E229-40E8-ADF8-D0B29897C5C7}" srcOrd="10" destOrd="0" presId="urn:microsoft.com/office/officeart/2005/8/layout/vList2"/>
    <dgm:cxn modelId="{8A07C9BB-5429-4A3D-84F2-6CC6ED51BD09}" type="presParOf" srcId="{68C52E44-6355-4910-BD26-EC6B9A01EC40}" destId="{55356D36-04B2-45E9-8343-982A0CB5BBE9}" srcOrd="11" destOrd="0" presId="urn:microsoft.com/office/officeart/2005/8/layout/vList2"/>
    <dgm:cxn modelId="{E4B76627-B1D6-42BA-8EB7-95DE67EA662A}" type="presParOf" srcId="{68C52E44-6355-4910-BD26-EC6B9A01EC40}" destId="{EA0D82C4-6B45-4447-B06C-82190EE2DBCD}" srcOrd="12" destOrd="0" presId="urn:microsoft.com/office/officeart/2005/8/layout/vList2"/>
    <dgm:cxn modelId="{E97FD63B-80C8-4D15-8A21-6A9C99454457}" type="presParOf" srcId="{68C52E44-6355-4910-BD26-EC6B9A01EC40}" destId="{3B8FE02D-7EA4-4C88-864B-F7F9FBA46A8E}" srcOrd="13" destOrd="0" presId="urn:microsoft.com/office/officeart/2005/8/layout/vList2"/>
    <dgm:cxn modelId="{0B352C0C-ACE8-4827-978B-F9B186B8928E}" type="presParOf" srcId="{68C52E44-6355-4910-BD26-EC6B9A01EC40}" destId="{520C7FDC-8388-4A8F-B013-E8F6014D0AA2}" srcOrd="1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7FC24FA-EC93-4193-B7EF-EA8D107ABF44}">
      <dsp:nvSpPr>
        <dsp:cNvPr id="0" name=""/>
        <dsp:cNvSpPr/>
      </dsp:nvSpPr>
      <dsp:spPr>
        <a:xfrm>
          <a:off x="0" y="179350"/>
          <a:ext cx="7143800" cy="6582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t>ABSTRACT</a:t>
          </a:r>
          <a:endParaRPr lang="en-US" sz="3200" kern="1200" dirty="0"/>
        </a:p>
      </dsp:txBody>
      <dsp:txXfrm>
        <a:off x="0" y="179350"/>
        <a:ext cx="7143800" cy="658292"/>
      </dsp:txXfrm>
    </dsp:sp>
    <dsp:sp modelId="{1575CDB3-204B-4FD2-A389-10487A781378}">
      <dsp:nvSpPr>
        <dsp:cNvPr id="0" name=""/>
        <dsp:cNvSpPr/>
      </dsp:nvSpPr>
      <dsp:spPr>
        <a:xfrm>
          <a:off x="0" y="659383"/>
          <a:ext cx="7143800"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816" tIns="15240" rIns="85344" bIns="15240" numCol="1" spcCol="1270" anchor="t" anchorCtr="0">
          <a:noAutofit/>
        </a:bodyPr>
        <a:lstStyle/>
        <a:p>
          <a:pPr marL="57150" lvl="1" indent="-57150" algn="l" defTabSz="400050">
            <a:lnSpc>
              <a:spcPct val="90000"/>
            </a:lnSpc>
            <a:spcBef>
              <a:spcPct val="0"/>
            </a:spcBef>
            <a:spcAft>
              <a:spcPct val="20000"/>
            </a:spcAft>
            <a:buChar char="••"/>
          </a:pPr>
          <a:r>
            <a:rPr lang="en-IN" sz="900" kern="1200" dirty="0" smtClean="0"/>
            <a:t>.</a:t>
          </a:r>
          <a:endParaRPr lang="en-US" sz="900" kern="1200" dirty="0"/>
        </a:p>
      </dsp:txBody>
      <dsp:txXfrm>
        <a:off x="0" y="659383"/>
        <a:ext cx="7143800" cy="198720"/>
      </dsp:txXfrm>
    </dsp:sp>
    <dsp:sp modelId="{5DE7F747-6ABE-437B-A39E-701B815D1C8A}">
      <dsp:nvSpPr>
        <dsp:cNvPr id="0" name=""/>
        <dsp:cNvSpPr/>
      </dsp:nvSpPr>
      <dsp:spPr>
        <a:xfrm>
          <a:off x="0" y="909575"/>
          <a:ext cx="7143800" cy="6651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t>PROBEM DEFINITION</a:t>
          </a:r>
          <a:endParaRPr lang="en-US" sz="3200" kern="1200" dirty="0"/>
        </a:p>
      </dsp:txBody>
      <dsp:txXfrm>
        <a:off x="0" y="909575"/>
        <a:ext cx="7143800" cy="665103"/>
      </dsp:txXfrm>
    </dsp:sp>
    <dsp:sp modelId="{8E714119-FB98-4DF4-82FC-36E1AE69D0FB}">
      <dsp:nvSpPr>
        <dsp:cNvPr id="0" name=""/>
        <dsp:cNvSpPr/>
      </dsp:nvSpPr>
      <dsp:spPr>
        <a:xfrm>
          <a:off x="0" y="1614659"/>
          <a:ext cx="7143800" cy="6294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t>INTRODUCTION TO SOLUTION</a:t>
          </a:r>
          <a:endParaRPr lang="en-US" sz="3200" kern="1200" dirty="0"/>
        </a:p>
      </dsp:txBody>
      <dsp:txXfrm>
        <a:off x="0" y="1614659"/>
        <a:ext cx="7143800" cy="629435"/>
      </dsp:txXfrm>
    </dsp:sp>
    <dsp:sp modelId="{A543B51B-672E-49F1-A78E-F58DF699DB6D}">
      <dsp:nvSpPr>
        <dsp:cNvPr id="0" name=""/>
        <dsp:cNvSpPr/>
      </dsp:nvSpPr>
      <dsp:spPr>
        <a:xfrm>
          <a:off x="0" y="2276523"/>
          <a:ext cx="7143800" cy="6818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t>PROBLEM OBJECTIVE </a:t>
          </a:r>
          <a:endParaRPr lang="en-US" sz="3200" kern="1200" dirty="0"/>
        </a:p>
      </dsp:txBody>
      <dsp:txXfrm>
        <a:off x="0" y="2276523"/>
        <a:ext cx="7143800" cy="681821"/>
      </dsp:txXfrm>
    </dsp:sp>
    <dsp:sp modelId="{4D981512-A484-40F2-A173-C1F9442E4F05}">
      <dsp:nvSpPr>
        <dsp:cNvPr id="0" name=""/>
        <dsp:cNvSpPr/>
      </dsp:nvSpPr>
      <dsp:spPr>
        <a:xfrm>
          <a:off x="0" y="3002480"/>
          <a:ext cx="7143800" cy="7259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t>PROBLEM DESCRIPTION</a:t>
          </a:r>
          <a:endParaRPr lang="en-US" sz="3200" kern="1200" dirty="0"/>
        </a:p>
      </dsp:txBody>
      <dsp:txXfrm>
        <a:off x="0" y="3002480"/>
        <a:ext cx="7143800" cy="725906"/>
      </dsp:txXfrm>
    </dsp:sp>
    <dsp:sp modelId="{BE997113-E229-40E8-ADF8-D0B29897C5C7}">
      <dsp:nvSpPr>
        <dsp:cNvPr id="0" name=""/>
        <dsp:cNvSpPr/>
      </dsp:nvSpPr>
      <dsp:spPr>
        <a:xfrm>
          <a:off x="0" y="3768972"/>
          <a:ext cx="7143800" cy="5894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t>DIAGRAMS</a:t>
          </a:r>
          <a:endParaRPr lang="en-US" sz="3200" kern="1200" dirty="0"/>
        </a:p>
      </dsp:txBody>
      <dsp:txXfrm>
        <a:off x="0" y="3768972"/>
        <a:ext cx="7143800" cy="589427"/>
      </dsp:txXfrm>
    </dsp:sp>
    <dsp:sp modelId="{55356D36-04B2-45E9-8343-982A0CB5BBE9}">
      <dsp:nvSpPr>
        <dsp:cNvPr id="0" name=""/>
        <dsp:cNvSpPr/>
      </dsp:nvSpPr>
      <dsp:spPr>
        <a:xfrm>
          <a:off x="0" y="4288039"/>
          <a:ext cx="7143800"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816" tIns="15240" rIns="85344" bIns="15240" numCol="1" spcCol="1270" anchor="t" anchorCtr="0">
          <a:noAutofit/>
        </a:bodyPr>
        <a:lstStyle/>
        <a:p>
          <a:pPr marL="57150" lvl="1" indent="-57150" algn="l" defTabSz="400050">
            <a:lnSpc>
              <a:spcPct val="90000"/>
            </a:lnSpc>
            <a:spcBef>
              <a:spcPct val="0"/>
            </a:spcBef>
            <a:spcAft>
              <a:spcPct val="20000"/>
            </a:spcAft>
            <a:buChar char="••"/>
          </a:pPr>
          <a:endParaRPr lang="en-US" sz="900" kern="1200" dirty="0"/>
        </a:p>
      </dsp:txBody>
      <dsp:txXfrm>
        <a:off x="0" y="4288039"/>
        <a:ext cx="7143800" cy="198720"/>
      </dsp:txXfrm>
    </dsp:sp>
    <dsp:sp modelId="{EA0D82C4-6B45-4447-B06C-82190EE2DBCD}">
      <dsp:nvSpPr>
        <dsp:cNvPr id="0" name=""/>
        <dsp:cNvSpPr/>
      </dsp:nvSpPr>
      <dsp:spPr>
        <a:xfrm>
          <a:off x="0" y="4415944"/>
          <a:ext cx="7143800" cy="7351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t>EXPECTED OUTCOMES</a:t>
          </a:r>
          <a:endParaRPr lang="en-US" sz="3200" kern="1200" dirty="0"/>
        </a:p>
      </dsp:txBody>
      <dsp:txXfrm>
        <a:off x="0" y="4415944"/>
        <a:ext cx="7143800" cy="735180"/>
      </dsp:txXfrm>
    </dsp:sp>
    <dsp:sp modelId="{520C7FDC-8388-4A8F-B013-E8F6014D0AA2}">
      <dsp:nvSpPr>
        <dsp:cNvPr id="0" name=""/>
        <dsp:cNvSpPr/>
      </dsp:nvSpPr>
      <dsp:spPr>
        <a:xfrm>
          <a:off x="0" y="5095793"/>
          <a:ext cx="7143800" cy="600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t>TECHNICAL DETAILS</a:t>
          </a:r>
          <a:endParaRPr lang="en-US" sz="3200" kern="1200" dirty="0"/>
        </a:p>
      </dsp:txBody>
      <dsp:txXfrm>
        <a:off x="0" y="5095793"/>
        <a:ext cx="7143800" cy="6003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BE020A-6468-4B4E-9969-1B221FFDBC79}" type="datetimeFigureOut">
              <a:rPr lang="en-US" smtClean="0"/>
              <a:pPr/>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BE020A-6468-4B4E-9969-1B221FFDBC79}" type="datetimeFigureOut">
              <a:rPr lang="en-US" smtClean="0"/>
              <a:pPr/>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BE020A-6468-4B4E-9969-1B221FFDBC79}" type="datetimeFigureOut">
              <a:rPr lang="en-US" smtClean="0"/>
              <a:pPr/>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BE020A-6468-4B4E-9969-1B221FFDBC79}" type="datetimeFigureOut">
              <a:rPr lang="en-US" smtClean="0"/>
              <a:pPr/>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BE020A-6468-4B4E-9969-1B221FFDBC79}" type="datetimeFigureOut">
              <a:rPr lang="en-US" smtClean="0"/>
              <a:pPr/>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BE020A-6468-4B4E-9969-1B221FFDBC79}" type="datetimeFigureOut">
              <a:rPr lang="en-US" smtClean="0"/>
              <a:pPr/>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BE020A-6468-4B4E-9969-1B221FFDBC79}" type="datetimeFigureOut">
              <a:rPr lang="en-US" smtClean="0"/>
              <a:pPr/>
              <a:t>11/13/2018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BE020A-6468-4B4E-9969-1B221FFDBC79}" type="datetimeFigureOut">
              <a:rPr lang="en-US" smtClean="0"/>
              <a:pPr/>
              <a:t>11/13/2018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E020A-6468-4B4E-9969-1B221FFDBC79}" type="datetimeFigureOut">
              <a:rPr lang="en-US" smtClean="0"/>
              <a:pPr/>
              <a:t>11/13/2018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BE020A-6468-4B4E-9969-1B221FFDBC79}" type="datetimeFigureOut">
              <a:rPr lang="en-US" smtClean="0"/>
              <a:pPr/>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BE020A-6468-4B4E-9969-1B221FFDBC79}" type="datetimeFigureOut">
              <a:rPr lang="en-US" smtClean="0"/>
              <a:pPr/>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E020A-6468-4B4E-9969-1B221FFDBC79}" type="datetimeFigureOut">
              <a:rPr lang="en-US" smtClean="0"/>
              <a:pPr/>
              <a:t>11/13/2018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B904E-6B0C-4206-8577-A5B4F2D4706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8229600" cy="1143000"/>
          </a:xfrm>
        </p:spPr>
        <p:txBody>
          <a:bodyPr/>
          <a:lstStyle/>
          <a:p>
            <a:r>
              <a:rPr lang="en-IN" dirty="0" smtClean="0"/>
              <a:t>TRAFFIC AUTHETICATOR SYSTEM </a:t>
            </a:r>
            <a:endParaRPr lang="en-US" dirty="0"/>
          </a:p>
        </p:txBody>
      </p:sp>
      <p:sp>
        <p:nvSpPr>
          <p:cNvPr id="3" name="Content Placeholder 2"/>
          <p:cNvSpPr>
            <a:spLocks noGrp="1"/>
          </p:cNvSpPr>
          <p:nvPr>
            <p:ph idx="1"/>
          </p:nvPr>
        </p:nvSpPr>
        <p:spPr>
          <a:xfrm>
            <a:off x="285720" y="3571876"/>
            <a:ext cx="8572560" cy="1571636"/>
          </a:xfrm>
        </p:spPr>
        <p:txBody>
          <a:bodyPr/>
          <a:lstStyle/>
          <a:p>
            <a:pPr algn="ctr">
              <a:buNone/>
            </a:pPr>
            <a:r>
              <a:rPr lang="en-IN" dirty="0" smtClean="0"/>
              <a:t>    Alert Today- </a:t>
            </a:r>
            <a:r>
              <a:rPr lang="en-IN" dirty="0" smtClean="0"/>
              <a:t>Alive </a:t>
            </a:r>
            <a:r>
              <a:rPr lang="en-IN" dirty="0" smtClean="0"/>
              <a:t>Tomorrow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60000"/>
              <a:lumOff val="40000"/>
            </a:schemeClr>
          </a:solidFill>
        </p:spPr>
        <p:txBody>
          <a:bodyPr/>
          <a:lstStyle/>
          <a:p>
            <a:r>
              <a:rPr lang="en-IN"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IN" dirty="0"/>
              <a:t>It can be concluded that Traffic authenticator system, effectively verifies documents related to vehicle and license this system introduced facility for RTO officer to platform verification of license and vehicle and vehicle documents .It also helps RTO officials to maintain records systematically and reduce a lot of paper work and manual efforts. Hence drivers are totally independent of vehicle related documents. The drivers data will be fetched from RTO </a:t>
            </a:r>
            <a:r>
              <a:rPr lang="en-IN" dirty="0" smtClean="0"/>
              <a:t>server </a:t>
            </a:r>
            <a:r>
              <a:rPr lang="en-IN" dirty="0"/>
              <a:t>This process intends to help the customer in saving their time if these documents are misplaced somewhere and helps in tracking out thefts through location based </a:t>
            </a:r>
            <a:r>
              <a:rPr lang="en-IN" dirty="0" smtClean="0"/>
              <a:t>service.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548680"/>
            <a:ext cx="7772400" cy="1470025"/>
          </a:xfrm>
          <a:solidFill>
            <a:schemeClr val="bg1"/>
          </a:solidFill>
          <a:ln w="34925">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a:noAutofit/>
          </a:bodyPr>
          <a:lstStyle/>
          <a:p>
            <a:r>
              <a:rPr lang="en-IN" sz="7200" dirty="0" smtClean="0">
                <a:latin typeface="Algerian" pitchFamily="82" charset="0"/>
              </a:rPr>
              <a:t>Thank You </a:t>
            </a:r>
            <a:endParaRPr lang="en-US" sz="7200" dirty="0">
              <a:latin typeface="Algerian" pitchFamily="82" charset="0"/>
            </a:endParaRPr>
          </a:p>
        </p:txBody>
      </p:sp>
      <p:sp>
        <p:nvSpPr>
          <p:cNvPr id="6" name="Subtitle 5"/>
          <p:cNvSpPr>
            <a:spLocks noGrp="1"/>
          </p:cNvSpPr>
          <p:nvPr>
            <p:ph type="subTitle" idx="1"/>
          </p:nvPr>
        </p:nvSpPr>
        <p:spPr>
          <a:xfrm>
            <a:off x="971600" y="4653136"/>
            <a:ext cx="6400800" cy="1752600"/>
          </a:xfrm>
        </p:spPr>
        <p:txBody>
          <a:bodyPr>
            <a:normAutofit/>
          </a:bodyPr>
          <a:lstStyle/>
          <a:p>
            <a:r>
              <a:rPr lang="en-US" dirty="0" err="1" smtClean="0"/>
              <a:t>Grishma</a:t>
            </a:r>
            <a:r>
              <a:rPr lang="en-US" dirty="0" smtClean="0"/>
              <a:t> </a:t>
            </a:r>
            <a:r>
              <a:rPr lang="en-US" dirty="0" err="1" smtClean="0"/>
              <a:t>Kagde</a:t>
            </a:r>
            <a:r>
              <a:rPr lang="en-US" dirty="0" smtClean="0"/>
              <a:t> </a:t>
            </a:r>
            <a:r>
              <a:rPr lang="en-US" dirty="0" smtClean="0"/>
              <a:t>0827IT151037</a:t>
            </a:r>
          </a:p>
          <a:p>
            <a:r>
              <a:rPr lang="en-US" dirty="0" err="1" smtClean="0"/>
              <a:t>Kaveri</a:t>
            </a:r>
            <a:r>
              <a:rPr lang="en-US" dirty="0" smtClean="0"/>
              <a:t> </a:t>
            </a:r>
            <a:r>
              <a:rPr lang="en-US" dirty="0" err="1" smtClean="0"/>
              <a:t>Waikar</a:t>
            </a:r>
            <a:r>
              <a:rPr lang="en-US" dirty="0" smtClean="0"/>
              <a:t> 0827IT151052</a:t>
            </a:r>
          </a:p>
          <a:p>
            <a:r>
              <a:rPr lang="en-US" dirty="0" err="1" smtClean="0"/>
              <a:t>Mansi</a:t>
            </a:r>
            <a:r>
              <a:rPr lang="en-US" dirty="0" smtClean="0"/>
              <a:t> Jain 0827IT151059</a:t>
            </a:r>
          </a:p>
        </p:txBody>
      </p:sp>
      <p:sp>
        <p:nvSpPr>
          <p:cNvPr id="5" name="Title 1"/>
          <p:cNvSpPr txBox="1">
            <a:spLocks/>
          </p:cNvSpPr>
          <p:nvPr/>
        </p:nvSpPr>
        <p:spPr>
          <a:xfrm>
            <a:off x="467544" y="3212976"/>
            <a:ext cx="8229600" cy="1143000"/>
          </a:xfrm>
          <a:prstGeom prst="rect">
            <a:avLst/>
          </a:prstGeom>
          <a:solidFill>
            <a:schemeClr val="bg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dirty="0" smtClean="0">
                <a:latin typeface="+mj-lt"/>
                <a:ea typeface="+mj-ea"/>
                <a:cs typeface="+mj-cs"/>
              </a:rPr>
              <a:t>Prepared by: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42852"/>
            <a:ext cx="7500958" cy="857256"/>
          </a:xfrm>
        </p:spPr>
        <p:txBody>
          <a:bodyPr/>
          <a:lstStyle/>
          <a:p>
            <a:r>
              <a:rPr lang="en-IN" dirty="0" smtClean="0"/>
              <a:t>Content Page</a:t>
            </a:r>
            <a:endParaRPr lang="en-US" dirty="0"/>
          </a:p>
        </p:txBody>
      </p:sp>
      <p:graphicFrame>
        <p:nvGraphicFramePr>
          <p:cNvPr id="4" name="Diagram 3"/>
          <p:cNvGraphicFramePr/>
          <p:nvPr/>
        </p:nvGraphicFramePr>
        <p:xfrm>
          <a:off x="142844" y="1000108"/>
          <a:ext cx="7143800" cy="5857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normAutofit fontScale="90000"/>
          </a:bodyPr>
          <a:lstStyle/>
          <a:p>
            <a:r>
              <a:rPr lang="en-IN" dirty="0" smtClean="0"/>
              <a:t/>
            </a:r>
            <a:br>
              <a:rPr lang="en-IN" dirty="0" smtClean="0"/>
            </a:br>
            <a:r>
              <a:rPr lang="en-IN" dirty="0" smtClean="0"/>
              <a:t>ABSTRACT</a:t>
            </a:r>
            <a:br>
              <a:rPr lang="en-IN" dirty="0" smtClean="0"/>
            </a:br>
            <a:endParaRPr lang="en-US" dirty="0"/>
          </a:p>
        </p:txBody>
      </p:sp>
      <p:sp>
        <p:nvSpPr>
          <p:cNvPr id="3" name="Content Placeholder 2"/>
          <p:cNvSpPr>
            <a:spLocks noGrp="1"/>
          </p:cNvSpPr>
          <p:nvPr>
            <p:ph idx="1"/>
          </p:nvPr>
        </p:nvSpPr>
        <p:spPr>
          <a:xfrm>
            <a:off x="357158" y="5000636"/>
            <a:ext cx="4757742" cy="1571636"/>
          </a:xfrm>
        </p:spPr>
        <p:txBody>
          <a:bodyPr>
            <a:normAutofit/>
          </a:bodyPr>
          <a:lstStyle/>
          <a:p>
            <a:pPr>
              <a:buNone/>
            </a:pPr>
            <a:r>
              <a:rPr lang="en-US" sz="2800" dirty="0" smtClean="0"/>
              <a:t>The </a:t>
            </a:r>
            <a:r>
              <a:rPr lang="en-US" sz="2800" dirty="0"/>
              <a:t>proposed system seeks </a:t>
            </a:r>
            <a:r>
              <a:rPr lang="en-US" sz="2800" dirty="0" smtClean="0"/>
              <a:t>to address </a:t>
            </a:r>
            <a:r>
              <a:rPr lang="en-US" sz="2800" dirty="0"/>
              <a:t>above issues.</a:t>
            </a:r>
          </a:p>
          <a:p>
            <a:pPr>
              <a:buNone/>
            </a:pPr>
            <a:endParaRPr lang="en-US" sz="2800" dirty="0"/>
          </a:p>
        </p:txBody>
      </p:sp>
      <p:sp>
        <p:nvSpPr>
          <p:cNvPr id="6" name="Rounded Rectangle 4"/>
          <p:cNvSpPr/>
          <p:nvPr/>
        </p:nvSpPr>
        <p:spPr>
          <a:xfrm>
            <a:off x="578293" y="3145966"/>
            <a:ext cx="7987414" cy="5660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endParaRPr lang="en-US" sz="2600" kern="1200"/>
          </a:p>
        </p:txBody>
      </p:sp>
      <p:sp>
        <p:nvSpPr>
          <p:cNvPr id="8" name="TextBox 7"/>
          <p:cNvSpPr txBox="1"/>
          <p:nvPr/>
        </p:nvSpPr>
        <p:spPr>
          <a:xfrm>
            <a:off x="214282" y="1500174"/>
            <a:ext cx="7929618" cy="2246769"/>
          </a:xfrm>
          <a:prstGeom prst="rect">
            <a:avLst/>
          </a:prstGeom>
          <a:noFill/>
        </p:spPr>
        <p:txBody>
          <a:bodyPr wrap="square" rtlCol="0">
            <a:spAutoFit/>
          </a:bodyPr>
          <a:lstStyle/>
          <a:p>
            <a:endParaRPr lang="en-IN" sz="2800" dirty="0" smtClean="0"/>
          </a:p>
          <a:p>
            <a:r>
              <a:rPr lang="en-IN" sz="2800" dirty="0" smtClean="0"/>
              <a:t>Previously all the documents related to vehicles were physical documents . People tend to forget to carry them and hence are charged with certain sum of money .</a:t>
            </a:r>
            <a:endParaRPr lang="en-US" sz="2800" dirty="0"/>
          </a:p>
        </p:txBody>
      </p:sp>
      <p:sp>
        <p:nvSpPr>
          <p:cNvPr id="11" name="TextBox 10"/>
          <p:cNvSpPr txBox="1"/>
          <p:nvPr/>
        </p:nvSpPr>
        <p:spPr>
          <a:xfrm>
            <a:off x="3357522" y="3357562"/>
            <a:ext cx="5786478" cy="1815882"/>
          </a:xfrm>
          <a:prstGeom prst="rect">
            <a:avLst/>
          </a:prstGeom>
          <a:noFill/>
        </p:spPr>
        <p:txBody>
          <a:bodyPr wrap="square" rtlCol="0">
            <a:spAutoFit/>
          </a:bodyPr>
          <a:lstStyle/>
          <a:p>
            <a:pPr algn="r"/>
            <a:endParaRPr lang="en-IN" sz="2800" dirty="0" smtClean="0"/>
          </a:p>
          <a:p>
            <a:pPr algn="r"/>
            <a:r>
              <a:rPr lang="en-IN" sz="2800" dirty="0" smtClean="0"/>
              <a:t>Also there were authenticity issues whether the papers shown  were original or not .</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rallelogram 8"/>
          <p:cNvSpPr/>
          <p:nvPr/>
        </p:nvSpPr>
        <p:spPr>
          <a:xfrm>
            <a:off x="571472" y="4429132"/>
            <a:ext cx="6000761" cy="857256"/>
          </a:xfrm>
          <a:custGeom>
            <a:avLst/>
            <a:gdLst>
              <a:gd name="connsiteX0" fmla="*/ 0 w 8869686"/>
              <a:gd name="connsiteY0" fmla="*/ 1112712 h 1112712"/>
              <a:gd name="connsiteX1" fmla="*/ 278178 w 8869686"/>
              <a:gd name="connsiteY1" fmla="*/ 0 h 1112712"/>
              <a:gd name="connsiteX2" fmla="*/ 8869686 w 8869686"/>
              <a:gd name="connsiteY2" fmla="*/ 0 h 1112712"/>
              <a:gd name="connsiteX3" fmla="*/ 8591508 w 8869686"/>
              <a:gd name="connsiteY3" fmla="*/ 1112712 h 1112712"/>
              <a:gd name="connsiteX4" fmla="*/ 0 w 8869686"/>
              <a:gd name="connsiteY4" fmla="*/ 1112712 h 1112712"/>
              <a:gd name="connsiteX0" fmla="*/ 20586 w 8890272"/>
              <a:gd name="connsiteY0" fmla="*/ 1112712 h 1112712"/>
              <a:gd name="connsiteX1" fmla="*/ 0 w 8890272"/>
              <a:gd name="connsiteY1" fmla="*/ 27161 h 1112712"/>
              <a:gd name="connsiteX2" fmla="*/ 8890272 w 8890272"/>
              <a:gd name="connsiteY2" fmla="*/ 0 h 1112712"/>
              <a:gd name="connsiteX3" fmla="*/ 8612094 w 8890272"/>
              <a:gd name="connsiteY3" fmla="*/ 1112712 h 1112712"/>
              <a:gd name="connsiteX4" fmla="*/ 20586 w 8890272"/>
              <a:gd name="connsiteY4" fmla="*/ 1112712 h 1112712"/>
              <a:gd name="connsiteX0" fmla="*/ 20586 w 9723191"/>
              <a:gd name="connsiteY0" fmla="*/ 1085551 h 1085551"/>
              <a:gd name="connsiteX1" fmla="*/ 0 w 9723191"/>
              <a:gd name="connsiteY1" fmla="*/ 0 h 1085551"/>
              <a:gd name="connsiteX2" fmla="*/ 9723191 w 9723191"/>
              <a:gd name="connsiteY2" fmla="*/ 45267 h 1085551"/>
              <a:gd name="connsiteX3" fmla="*/ 8612094 w 9723191"/>
              <a:gd name="connsiteY3" fmla="*/ 1085551 h 1085551"/>
              <a:gd name="connsiteX4" fmla="*/ 20586 w 9723191"/>
              <a:gd name="connsiteY4" fmla="*/ 1085551 h 108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3191" h="1085551">
                <a:moveTo>
                  <a:pt x="20586" y="1085551"/>
                </a:moveTo>
                <a:lnTo>
                  <a:pt x="0" y="0"/>
                </a:lnTo>
                <a:lnTo>
                  <a:pt x="9723191" y="45267"/>
                </a:lnTo>
                <a:lnTo>
                  <a:pt x="8612094" y="1085551"/>
                </a:lnTo>
                <a:lnTo>
                  <a:pt x="20586" y="1085551"/>
                </a:lnTo>
                <a:close/>
              </a:path>
            </a:pathLst>
          </a:cu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solidFill>
            <a:schemeClr val="bg1"/>
          </a:solidFill>
        </p:spPr>
        <p:txBody>
          <a:bodyPr/>
          <a:lstStyle/>
          <a:p>
            <a:r>
              <a:rPr lang="en-IN" dirty="0" smtClean="0"/>
              <a:t>Problem Definition</a:t>
            </a:r>
            <a:endParaRPr lang="en-US" dirty="0"/>
          </a:p>
        </p:txBody>
      </p:sp>
      <p:sp>
        <p:nvSpPr>
          <p:cNvPr id="3" name="Content Placeholder 2"/>
          <p:cNvSpPr>
            <a:spLocks noGrp="1"/>
          </p:cNvSpPr>
          <p:nvPr>
            <p:ph idx="1"/>
          </p:nvPr>
        </p:nvSpPr>
        <p:spPr>
          <a:xfrm>
            <a:off x="928662" y="4500570"/>
            <a:ext cx="4714908" cy="785818"/>
          </a:xfrm>
        </p:spPr>
        <p:txBody>
          <a:bodyPr>
            <a:normAutofit/>
          </a:bodyPr>
          <a:lstStyle/>
          <a:p>
            <a:pPr algn="ctr">
              <a:buNone/>
            </a:pPr>
            <a:r>
              <a:rPr lang="en-IN" sz="2400" dirty="0" smtClean="0"/>
              <a:t>Vehicle theft </a:t>
            </a:r>
          </a:p>
          <a:p>
            <a:endParaRPr lang="en-IN" sz="2400" dirty="0" smtClean="0"/>
          </a:p>
          <a:p>
            <a:endParaRPr lang="en-IN" sz="2400" dirty="0" smtClean="0"/>
          </a:p>
          <a:p>
            <a:endParaRPr lang="en-US" sz="2400" dirty="0"/>
          </a:p>
        </p:txBody>
      </p:sp>
      <p:sp>
        <p:nvSpPr>
          <p:cNvPr id="5" name="Parallelogram 8"/>
          <p:cNvSpPr/>
          <p:nvPr/>
        </p:nvSpPr>
        <p:spPr>
          <a:xfrm>
            <a:off x="571472" y="1500174"/>
            <a:ext cx="6215106" cy="962882"/>
          </a:xfrm>
          <a:custGeom>
            <a:avLst/>
            <a:gdLst>
              <a:gd name="connsiteX0" fmla="*/ 0 w 8869686"/>
              <a:gd name="connsiteY0" fmla="*/ 1112712 h 1112712"/>
              <a:gd name="connsiteX1" fmla="*/ 278178 w 8869686"/>
              <a:gd name="connsiteY1" fmla="*/ 0 h 1112712"/>
              <a:gd name="connsiteX2" fmla="*/ 8869686 w 8869686"/>
              <a:gd name="connsiteY2" fmla="*/ 0 h 1112712"/>
              <a:gd name="connsiteX3" fmla="*/ 8591508 w 8869686"/>
              <a:gd name="connsiteY3" fmla="*/ 1112712 h 1112712"/>
              <a:gd name="connsiteX4" fmla="*/ 0 w 8869686"/>
              <a:gd name="connsiteY4" fmla="*/ 1112712 h 1112712"/>
              <a:gd name="connsiteX0" fmla="*/ 20586 w 8890272"/>
              <a:gd name="connsiteY0" fmla="*/ 1112712 h 1112712"/>
              <a:gd name="connsiteX1" fmla="*/ 0 w 8890272"/>
              <a:gd name="connsiteY1" fmla="*/ 27161 h 1112712"/>
              <a:gd name="connsiteX2" fmla="*/ 8890272 w 8890272"/>
              <a:gd name="connsiteY2" fmla="*/ 0 h 1112712"/>
              <a:gd name="connsiteX3" fmla="*/ 8612094 w 8890272"/>
              <a:gd name="connsiteY3" fmla="*/ 1112712 h 1112712"/>
              <a:gd name="connsiteX4" fmla="*/ 20586 w 8890272"/>
              <a:gd name="connsiteY4" fmla="*/ 1112712 h 1112712"/>
              <a:gd name="connsiteX0" fmla="*/ 20586 w 9723191"/>
              <a:gd name="connsiteY0" fmla="*/ 1085551 h 1085551"/>
              <a:gd name="connsiteX1" fmla="*/ 0 w 9723191"/>
              <a:gd name="connsiteY1" fmla="*/ 0 h 1085551"/>
              <a:gd name="connsiteX2" fmla="*/ 9723191 w 9723191"/>
              <a:gd name="connsiteY2" fmla="*/ 45267 h 1085551"/>
              <a:gd name="connsiteX3" fmla="*/ 8612094 w 9723191"/>
              <a:gd name="connsiteY3" fmla="*/ 1085551 h 1085551"/>
              <a:gd name="connsiteX4" fmla="*/ 20586 w 9723191"/>
              <a:gd name="connsiteY4" fmla="*/ 1085551 h 108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3191" h="1085551">
                <a:moveTo>
                  <a:pt x="20586" y="1085551"/>
                </a:moveTo>
                <a:lnTo>
                  <a:pt x="0" y="0"/>
                </a:lnTo>
                <a:lnTo>
                  <a:pt x="9723191" y="45267"/>
                </a:lnTo>
                <a:lnTo>
                  <a:pt x="8612094" y="1085551"/>
                </a:lnTo>
                <a:lnTo>
                  <a:pt x="20586" y="1085551"/>
                </a:lnTo>
                <a:close/>
              </a:path>
            </a:pathLst>
          </a:cu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Parallelogram 8"/>
          <p:cNvSpPr/>
          <p:nvPr/>
        </p:nvSpPr>
        <p:spPr>
          <a:xfrm>
            <a:off x="571472" y="2928934"/>
            <a:ext cx="6072230" cy="962882"/>
          </a:xfrm>
          <a:custGeom>
            <a:avLst/>
            <a:gdLst>
              <a:gd name="connsiteX0" fmla="*/ 0 w 8869686"/>
              <a:gd name="connsiteY0" fmla="*/ 1112712 h 1112712"/>
              <a:gd name="connsiteX1" fmla="*/ 278178 w 8869686"/>
              <a:gd name="connsiteY1" fmla="*/ 0 h 1112712"/>
              <a:gd name="connsiteX2" fmla="*/ 8869686 w 8869686"/>
              <a:gd name="connsiteY2" fmla="*/ 0 h 1112712"/>
              <a:gd name="connsiteX3" fmla="*/ 8591508 w 8869686"/>
              <a:gd name="connsiteY3" fmla="*/ 1112712 h 1112712"/>
              <a:gd name="connsiteX4" fmla="*/ 0 w 8869686"/>
              <a:gd name="connsiteY4" fmla="*/ 1112712 h 1112712"/>
              <a:gd name="connsiteX0" fmla="*/ 20586 w 8890272"/>
              <a:gd name="connsiteY0" fmla="*/ 1112712 h 1112712"/>
              <a:gd name="connsiteX1" fmla="*/ 0 w 8890272"/>
              <a:gd name="connsiteY1" fmla="*/ 27161 h 1112712"/>
              <a:gd name="connsiteX2" fmla="*/ 8890272 w 8890272"/>
              <a:gd name="connsiteY2" fmla="*/ 0 h 1112712"/>
              <a:gd name="connsiteX3" fmla="*/ 8612094 w 8890272"/>
              <a:gd name="connsiteY3" fmla="*/ 1112712 h 1112712"/>
              <a:gd name="connsiteX4" fmla="*/ 20586 w 8890272"/>
              <a:gd name="connsiteY4" fmla="*/ 1112712 h 1112712"/>
              <a:gd name="connsiteX0" fmla="*/ 20586 w 9723191"/>
              <a:gd name="connsiteY0" fmla="*/ 1085551 h 1085551"/>
              <a:gd name="connsiteX1" fmla="*/ 0 w 9723191"/>
              <a:gd name="connsiteY1" fmla="*/ 0 h 1085551"/>
              <a:gd name="connsiteX2" fmla="*/ 9723191 w 9723191"/>
              <a:gd name="connsiteY2" fmla="*/ 45267 h 1085551"/>
              <a:gd name="connsiteX3" fmla="*/ 8612094 w 9723191"/>
              <a:gd name="connsiteY3" fmla="*/ 1085551 h 1085551"/>
              <a:gd name="connsiteX4" fmla="*/ 20586 w 9723191"/>
              <a:gd name="connsiteY4" fmla="*/ 1085551 h 108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3191" h="1085551">
                <a:moveTo>
                  <a:pt x="20586" y="1085551"/>
                </a:moveTo>
                <a:lnTo>
                  <a:pt x="0" y="0"/>
                </a:lnTo>
                <a:lnTo>
                  <a:pt x="9723191" y="45267"/>
                </a:lnTo>
                <a:lnTo>
                  <a:pt x="8612094" y="1085551"/>
                </a:lnTo>
                <a:lnTo>
                  <a:pt x="20586" y="1085551"/>
                </a:lnTo>
                <a:close/>
              </a:path>
            </a:pathLst>
          </a:cu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571472" y="1500174"/>
            <a:ext cx="5857916" cy="1200329"/>
          </a:xfrm>
          <a:prstGeom prst="rect">
            <a:avLst/>
          </a:prstGeom>
          <a:noFill/>
        </p:spPr>
        <p:txBody>
          <a:bodyPr wrap="square" rtlCol="0">
            <a:spAutoFit/>
          </a:bodyPr>
          <a:lstStyle/>
          <a:p>
            <a:r>
              <a:rPr lang="en-US" sz="2400" dirty="0" smtClean="0"/>
              <a:t> People were caught by the police because they didn’t have the vehicle documents</a:t>
            </a:r>
          </a:p>
          <a:p>
            <a:endParaRPr lang="en-US" sz="2400" dirty="0"/>
          </a:p>
        </p:txBody>
      </p:sp>
      <p:sp>
        <p:nvSpPr>
          <p:cNvPr id="9" name="TextBox 8"/>
          <p:cNvSpPr txBox="1"/>
          <p:nvPr/>
        </p:nvSpPr>
        <p:spPr>
          <a:xfrm>
            <a:off x="785786" y="3000372"/>
            <a:ext cx="4357718" cy="830997"/>
          </a:xfrm>
          <a:prstGeom prst="rect">
            <a:avLst/>
          </a:prstGeom>
          <a:noFill/>
        </p:spPr>
        <p:txBody>
          <a:bodyPr wrap="square" rtlCol="0">
            <a:spAutoFit/>
          </a:bodyPr>
          <a:lstStyle/>
          <a:p>
            <a:r>
              <a:rPr lang="en-IN" sz="2400" dirty="0" smtClean="0"/>
              <a:t>Authenticity of the documents was a major concern </a:t>
            </a:r>
          </a:p>
        </p:txBody>
      </p:sp>
      <p:sp>
        <p:nvSpPr>
          <p:cNvPr id="10" name="Parallelogram 8"/>
          <p:cNvSpPr/>
          <p:nvPr/>
        </p:nvSpPr>
        <p:spPr>
          <a:xfrm>
            <a:off x="571472" y="5643578"/>
            <a:ext cx="6143668" cy="857256"/>
          </a:xfrm>
          <a:custGeom>
            <a:avLst/>
            <a:gdLst>
              <a:gd name="connsiteX0" fmla="*/ 0 w 8869686"/>
              <a:gd name="connsiteY0" fmla="*/ 1112712 h 1112712"/>
              <a:gd name="connsiteX1" fmla="*/ 278178 w 8869686"/>
              <a:gd name="connsiteY1" fmla="*/ 0 h 1112712"/>
              <a:gd name="connsiteX2" fmla="*/ 8869686 w 8869686"/>
              <a:gd name="connsiteY2" fmla="*/ 0 h 1112712"/>
              <a:gd name="connsiteX3" fmla="*/ 8591508 w 8869686"/>
              <a:gd name="connsiteY3" fmla="*/ 1112712 h 1112712"/>
              <a:gd name="connsiteX4" fmla="*/ 0 w 8869686"/>
              <a:gd name="connsiteY4" fmla="*/ 1112712 h 1112712"/>
              <a:gd name="connsiteX0" fmla="*/ 20586 w 8890272"/>
              <a:gd name="connsiteY0" fmla="*/ 1112712 h 1112712"/>
              <a:gd name="connsiteX1" fmla="*/ 0 w 8890272"/>
              <a:gd name="connsiteY1" fmla="*/ 27161 h 1112712"/>
              <a:gd name="connsiteX2" fmla="*/ 8890272 w 8890272"/>
              <a:gd name="connsiteY2" fmla="*/ 0 h 1112712"/>
              <a:gd name="connsiteX3" fmla="*/ 8612094 w 8890272"/>
              <a:gd name="connsiteY3" fmla="*/ 1112712 h 1112712"/>
              <a:gd name="connsiteX4" fmla="*/ 20586 w 8890272"/>
              <a:gd name="connsiteY4" fmla="*/ 1112712 h 1112712"/>
              <a:gd name="connsiteX0" fmla="*/ 20586 w 9723191"/>
              <a:gd name="connsiteY0" fmla="*/ 1085551 h 1085551"/>
              <a:gd name="connsiteX1" fmla="*/ 0 w 9723191"/>
              <a:gd name="connsiteY1" fmla="*/ 0 h 1085551"/>
              <a:gd name="connsiteX2" fmla="*/ 9723191 w 9723191"/>
              <a:gd name="connsiteY2" fmla="*/ 45267 h 1085551"/>
              <a:gd name="connsiteX3" fmla="*/ 8612094 w 9723191"/>
              <a:gd name="connsiteY3" fmla="*/ 1085551 h 1085551"/>
              <a:gd name="connsiteX4" fmla="*/ 20586 w 9723191"/>
              <a:gd name="connsiteY4" fmla="*/ 1085551 h 108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3191" h="1085551">
                <a:moveTo>
                  <a:pt x="20586" y="1085551"/>
                </a:moveTo>
                <a:lnTo>
                  <a:pt x="0" y="0"/>
                </a:lnTo>
                <a:lnTo>
                  <a:pt x="9723191" y="45267"/>
                </a:lnTo>
                <a:lnTo>
                  <a:pt x="8612094" y="1085551"/>
                </a:lnTo>
                <a:lnTo>
                  <a:pt x="20586" y="1085551"/>
                </a:lnTo>
                <a:close/>
              </a:path>
            </a:pathLst>
          </a:cu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Difficult to verify documents if the vehicle was borrowed</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rot="10800000">
            <a:off x="1571603" y="4500570"/>
            <a:ext cx="7258049" cy="1643074"/>
          </a:xfrm>
          <a:prstGeom prst="homePlat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solidFill>
            <a:schemeClr val="accent1"/>
          </a:solidFill>
        </p:spPr>
        <p:txBody>
          <a:bodyPr/>
          <a:lstStyle/>
          <a:p>
            <a:r>
              <a:rPr lang="en-IN" dirty="0" smtClean="0"/>
              <a:t>Introduction to Solution</a:t>
            </a:r>
            <a:endParaRPr lang="en-US" dirty="0"/>
          </a:p>
        </p:txBody>
      </p:sp>
      <p:sp>
        <p:nvSpPr>
          <p:cNvPr id="5" name="Content Placeholder 4"/>
          <p:cNvSpPr>
            <a:spLocks noGrp="1"/>
          </p:cNvSpPr>
          <p:nvPr>
            <p:ph idx="1"/>
          </p:nvPr>
        </p:nvSpPr>
        <p:spPr>
          <a:xfrm>
            <a:off x="2571736" y="4572008"/>
            <a:ext cx="5543560" cy="1839907"/>
          </a:xfrm>
        </p:spPr>
        <p:txBody>
          <a:bodyPr>
            <a:normAutofit/>
          </a:bodyPr>
          <a:lstStyle/>
          <a:p>
            <a:pPr algn="r">
              <a:buNone/>
            </a:pPr>
            <a:r>
              <a:rPr lang="en-US" sz="2400" dirty="0" smtClean="0"/>
              <a:t>This Web Application </a:t>
            </a:r>
            <a:r>
              <a:rPr lang="en-US" sz="2400" dirty="0"/>
              <a:t>will help you </a:t>
            </a:r>
            <a:r>
              <a:rPr lang="en-US" sz="2400" dirty="0" smtClean="0"/>
              <a:t>so that </a:t>
            </a:r>
            <a:r>
              <a:rPr lang="en-US" sz="2400" dirty="0"/>
              <a:t>you don't </a:t>
            </a:r>
            <a:r>
              <a:rPr lang="en-US" sz="2400" dirty="0" smtClean="0"/>
              <a:t>have to carry </a:t>
            </a:r>
            <a:r>
              <a:rPr lang="en-US" sz="2400" dirty="0"/>
              <a:t>any physical documents like license , insurance , </a:t>
            </a:r>
            <a:r>
              <a:rPr lang="en-US" sz="2400" dirty="0" smtClean="0"/>
              <a:t>registration card etc </a:t>
            </a:r>
            <a:endParaRPr lang="en-US" sz="2400" dirty="0"/>
          </a:p>
        </p:txBody>
      </p:sp>
      <p:sp>
        <p:nvSpPr>
          <p:cNvPr id="6" name="Pentagon 5"/>
          <p:cNvSpPr/>
          <p:nvPr/>
        </p:nvSpPr>
        <p:spPr>
          <a:xfrm>
            <a:off x="285720" y="2143116"/>
            <a:ext cx="7215238" cy="1785950"/>
          </a:xfrm>
          <a:prstGeom prst="homePlat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785786" y="2214554"/>
            <a:ext cx="5857916" cy="1569660"/>
          </a:xfrm>
          <a:prstGeom prst="rect">
            <a:avLst/>
          </a:prstGeom>
          <a:noFill/>
        </p:spPr>
        <p:txBody>
          <a:bodyPr wrap="square" rtlCol="0">
            <a:spAutoFit/>
          </a:bodyPr>
          <a:lstStyle/>
          <a:p>
            <a:r>
              <a:rPr lang="en-US" sz="2400" dirty="0" smtClean="0"/>
              <a:t>This website is made to convert physical documents into digital documents because our Government is also focusing on making a DIGITAL INDIA</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IN" dirty="0" smtClean="0"/>
              <a:t>Project Objectives</a:t>
            </a:r>
            <a:endParaRPr lang="en-US" dirty="0"/>
          </a:p>
        </p:txBody>
      </p:sp>
      <p:sp>
        <p:nvSpPr>
          <p:cNvPr id="3" name="Content Placeholder 2"/>
          <p:cNvSpPr>
            <a:spLocks noGrp="1"/>
          </p:cNvSpPr>
          <p:nvPr>
            <p:ph idx="1"/>
          </p:nvPr>
        </p:nvSpPr>
        <p:spPr>
          <a:xfrm>
            <a:off x="500034" y="1928802"/>
            <a:ext cx="8229600" cy="4525963"/>
          </a:xfrm>
        </p:spPr>
        <p:txBody>
          <a:bodyPr>
            <a:normAutofit lnSpcReduction="10000"/>
          </a:bodyPr>
          <a:lstStyle/>
          <a:p>
            <a:pPr lvl="0"/>
            <a:r>
              <a:rPr lang="en-US" dirty="0" smtClean="0"/>
              <a:t> Registration of citizen with </a:t>
            </a:r>
            <a:r>
              <a:rPr lang="en-US" dirty="0" err="1" smtClean="0"/>
              <a:t>Aadhaar</a:t>
            </a:r>
            <a:r>
              <a:rPr lang="en-US" dirty="0" smtClean="0"/>
              <a:t> number.</a:t>
            </a:r>
          </a:p>
          <a:p>
            <a:pPr lvl="0"/>
            <a:r>
              <a:rPr lang="en-US" dirty="0" smtClean="0"/>
              <a:t>Secure authentication facility to check &amp; validate citizen logging to the Traffic Authenticator </a:t>
            </a:r>
            <a:r>
              <a:rPr lang="en-US" dirty="0"/>
              <a:t>S</a:t>
            </a:r>
            <a:r>
              <a:rPr lang="en-US" dirty="0" smtClean="0"/>
              <a:t>ystem.</a:t>
            </a:r>
          </a:p>
          <a:p>
            <a:pPr lvl="0"/>
            <a:r>
              <a:rPr lang="en-US" dirty="0" smtClean="0"/>
              <a:t>Create database to store data of registered citizen.</a:t>
            </a:r>
          </a:p>
          <a:p>
            <a:pPr lvl="0"/>
            <a:r>
              <a:rPr lang="en-US" dirty="0" smtClean="0"/>
              <a:t> </a:t>
            </a:r>
            <a:r>
              <a:rPr lang="en-US" dirty="0"/>
              <a:t>C</a:t>
            </a:r>
            <a:r>
              <a:rPr lang="en-US" dirty="0" smtClean="0"/>
              <a:t>itizens need not to carry any  documents like license , insurance , registration card etc as they are available digitally.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IN" dirty="0" smtClean="0"/>
              <a:t>Project Description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purpose of this project is to create an application for traffic authentication services. This application provides checking for the license, vehicles registrations and other documentation. In this application investigation functions like checking of license, documents etc. for help of RTO officers are provided. By using this android application traffic police can verify the whole details of person and vehicle. RTO management will be having lot of work regarding registration of vehicles and issue of driver’s license insurance. Similarly vehicle owner sometimes forgets to carry the license at time of enquiry. To solve such problems that is by storing all the information related to vehicle and driver at database by RTO administrator.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1600" y="3789040"/>
            <a:ext cx="7272808" cy="2616696"/>
          </a:xfrm>
        </p:spPr>
        <p:txBody>
          <a:bodyPr>
            <a:normAutofit fontScale="92500" lnSpcReduction="20000"/>
          </a:bodyPr>
          <a:lstStyle/>
          <a:p>
            <a:r>
              <a:rPr lang="en-US" dirty="0" smtClean="0"/>
              <a:t>Hardware </a:t>
            </a:r>
            <a:r>
              <a:rPr lang="en-US" dirty="0" smtClean="0"/>
              <a:t>Interface: </a:t>
            </a:r>
            <a:endParaRPr lang="en-US" dirty="0" smtClean="0"/>
          </a:p>
          <a:p>
            <a:r>
              <a:rPr lang="en-US" dirty="0" smtClean="0"/>
              <a:t>Since the application must run over the internet, all the hardware shall require</a:t>
            </a:r>
          </a:p>
          <a:p>
            <a:r>
              <a:rPr lang="en-US" dirty="0" smtClean="0"/>
              <a:t>to connect internet will be hardware interface for the system. As for e.g. Modem,</a:t>
            </a:r>
          </a:p>
          <a:p>
            <a:r>
              <a:rPr lang="en-US" dirty="0" smtClean="0"/>
              <a:t>WAN – LAN, Ethernet Cross-Cable.</a:t>
            </a:r>
            <a:endParaRPr lang="en-US" dirty="0"/>
          </a:p>
        </p:txBody>
      </p:sp>
      <p:sp>
        <p:nvSpPr>
          <p:cNvPr id="4" name="Title 1"/>
          <p:cNvSpPr txBox="1">
            <a:spLocks/>
          </p:cNvSpPr>
          <p:nvPr/>
        </p:nvSpPr>
        <p:spPr>
          <a:xfrm>
            <a:off x="457200" y="274638"/>
            <a:ext cx="8229600" cy="1143000"/>
          </a:xfrm>
          <a:prstGeom prst="rect">
            <a:avLst/>
          </a:prstGeom>
          <a:solidFill>
            <a:schemeClr val="accent1"/>
          </a:solidFill>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noProof="0" dirty="0" smtClean="0">
                <a:latin typeface="+mj-lt"/>
                <a:ea typeface="+mj-ea"/>
                <a:cs typeface="+mj-cs"/>
              </a:rPr>
              <a:t>Hardware and Software requirements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Title 1"/>
          <p:cNvSpPr txBox="1">
            <a:spLocks/>
          </p:cNvSpPr>
          <p:nvPr/>
        </p:nvSpPr>
        <p:spPr>
          <a:xfrm>
            <a:off x="838200" y="1700809"/>
            <a:ext cx="7772400" cy="2052042"/>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Technologies to be used:</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0" u="none" strike="noStrike" kern="1200" cap="none" spc="0" normalizeH="0" baseline="0" noProof="0" dirty="0" smtClean="0">
                <a:ln>
                  <a:noFill/>
                </a:ln>
                <a:solidFill>
                  <a:schemeClr val="tx1"/>
                </a:solidFill>
                <a:effectLst/>
                <a:uLnTx/>
                <a:uFillTx/>
                <a:latin typeface="+mj-lt"/>
                <a:ea typeface="+mj-ea"/>
                <a:cs typeface="+mj-cs"/>
              </a:rPr>
              <a:t>• Java(</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NetBeans</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IDE)</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MySQL</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0" u="none" strike="noStrike" kern="1200" cap="none" spc="0" normalizeH="0" baseline="0" noProof="0" dirty="0" smtClean="0">
                <a:ln>
                  <a:noFill/>
                </a:ln>
                <a:solidFill>
                  <a:schemeClr val="tx1"/>
                </a:solidFill>
                <a:effectLst/>
                <a:uLnTx/>
                <a:uFillTx/>
                <a:latin typeface="+mj-lt"/>
                <a:ea typeface="+mj-ea"/>
                <a:cs typeface="+mj-cs"/>
              </a:rPr>
              <a:t>• Android Studio</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SQLite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IN" dirty="0" smtClean="0"/>
              <a:t>Expected Outcomes </a:t>
            </a:r>
            <a:endParaRPr lang="en-US" dirty="0"/>
          </a:p>
        </p:txBody>
      </p:sp>
      <p:sp>
        <p:nvSpPr>
          <p:cNvPr id="3" name="Content Placeholder 2"/>
          <p:cNvSpPr>
            <a:spLocks noGrp="1"/>
          </p:cNvSpPr>
          <p:nvPr>
            <p:ph idx="1"/>
          </p:nvPr>
        </p:nvSpPr>
        <p:spPr/>
        <p:txBody>
          <a:bodyPr/>
          <a:lstStyle/>
          <a:p>
            <a:r>
              <a:rPr lang="en-IN" dirty="0" smtClean="0"/>
              <a:t>People can have a look ,edit and delete there vehicle details.</a:t>
            </a:r>
          </a:p>
          <a:p>
            <a:r>
              <a:rPr lang="en-IN" dirty="0" smtClean="0"/>
              <a:t>They can create Sub-</a:t>
            </a:r>
            <a:r>
              <a:rPr lang="en-IN" dirty="0" err="1" smtClean="0"/>
              <a:t>admin’s</a:t>
            </a:r>
            <a:r>
              <a:rPr lang="en-IN" dirty="0" smtClean="0"/>
              <a:t> Id</a:t>
            </a:r>
          </a:p>
          <a:p>
            <a:r>
              <a:rPr lang="en-IN" dirty="0" smtClean="0"/>
              <a:t>They can change police password </a:t>
            </a:r>
            <a:r>
              <a:rPr lang="en-IN" dirty="0" err="1" smtClean="0"/>
              <a:t>subadmin’s</a:t>
            </a:r>
            <a:r>
              <a:rPr lang="en-IN" dirty="0" smtClean="0"/>
              <a:t> password and also admin password.</a:t>
            </a:r>
          </a:p>
          <a:p>
            <a:r>
              <a:rPr lang="en-IN" dirty="0" smtClean="0"/>
              <a:t> They can even post blogs related to traffic security.</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12344</TotalTime>
  <Words>551</Words>
  <Application>Microsoft Office PowerPoint</Application>
  <PresentationFormat>On-screen Show (4:3)</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TRAFFIC AUTHETICATOR SYSTEM </vt:lpstr>
      <vt:lpstr>Content Page</vt:lpstr>
      <vt:lpstr> ABSTRACT </vt:lpstr>
      <vt:lpstr>Problem Definition</vt:lpstr>
      <vt:lpstr>Introduction to Solution</vt:lpstr>
      <vt:lpstr>Project Objectives</vt:lpstr>
      <vt:lpstr>Project Description</vt:lpstr>
      <vt:lpstr>Slide 8</vt:lpstr>
      <vt:lpstr>Expected Outcomes </vt:lpstr>
      <vt:lpstr>Conclusion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Page</dc:title>
  <dc:creator>Windows User</dc:creator>
  <cp:lastModifiedBy>7</cp:lastModifiedBy>
  <cp:revision>199</cp:revision>
  <dcterms:created xsi:type="dcterms:W3CDTF">2018-11-04T02:15:06Z</dcterms:created>
  <dcterms:modified xsi:type="dcterms:W3CDTF">2018-11-13T04:38:50Z</dcterms:modified>
</cp:coreProperties>
</file>